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26"/>
  </p:notesMasterIdLst>
  <p:handoutMasterIdLst>
    <p:handoutMasterId r:id="rId27"/>
  </p:handoutMasterIdLst>
  <p:sldIdLst>
    <p:sldId id="619" r:id="rId2"/>
    <p:sldId id="620" r:id="rId3"/>
    <p:sldId id="758" r:id="rId4"/>
    <p:sldId id="751" r:id="rId5"/>
    <p:sldId id="680" r:id="rId6"/>
    <p:sldId id="271" r:id="rId7"/>
    <p:sldId id="325" r:id="rId8"/>
    <p:sldId id="756" r:id="rId9"/>
    <p:sldId id="757" r:id="rId10"/>
    <p:sldId id="657" r:id="rId11"/>
    <p:sldId id="755" r:id="rId12"/>
    <p:sldId id="759" r:id="rId13"/>
    <p:sldId id="760" r:id="rId14"/>
    <p:sldId id="767" r:id="rId15"/>
    <p:sldId id="762" r:id="rId16"/>
    <p:sldId id="763" r:id="rId17"/>
    <p:sldId id="765" r:id="rId18"/>
    <p:sldId id="764" r:id="rId19"/>
    <p:sldId id="766" r:id="rId20"/>
    <p:sldId id="264" r:id="rId21"/>
    <p:sldId id="768" r:id="rId22"/>
    <p:sldId id="769" r:id="rId23"/>
    <p:sldId id="770" r:id="rId24"/>
    <p:sldId id="771" r:id="rId25"/>
  </p:sldIdLst>
  <p:sldSz cx="12192000" cy="6858000"/>
  <p:notesSz cx="9296400" cy="688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5600"/>
    <a:srgbClr val="00B5DD"/>
    <a:srgbClr val="78C6D5"/>
    <a:srgbClr val="FE2F00"/>
    <a:srgbClr val="D55E00"/>
    <a:srgbClr val="4471C4"/>
    <a:srgbClr val="00D1FF"/>
    <a:srgbClr val="FF6396"/>
    <a:srgbClr val="6666CC"/>
    <a:srgbClr val="C021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10DFF70-51D3-A64F-B2A4-E833956C9534}" v="1" dt="2022-12-16T15:50:06.58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808"/>
    <p:restoredTop sz="90335"/>
  </p:normalViewPr>
  <p:slideViewPr>
    <p:cSldViewPr snapToGrid="0" snapToObjects="1">
      <p:cViewPr>
        <p:scale>
          <a:sx n="79" d="100"/>
          <a:sy n="79" d="100"/>
        </p:scale>
        <p:origin x="1960" y="688"/>
      </p:cViewPr>
      <p:guideLst>
        <p:guide orient="horz" pos="2160"/>
        <p:guide pos="3840"/>
      </p:guideLst>
    </p:cSldViewPr>
  </p:slideViewPr>
  <p:notesTextViewPr>
    <p:cViewPr>
      <p:scale>
        <a:sx n="75" d="100"/>
        <a:sy n="75" d="100"/>
      </p:scale>
      <p:origin x="0" y="0"/>
    </p:cViewPr>
  </p:notesTextViewPr>
  <p:notesViewPr>
    <p:cSldViewPr snapToGrid="0" snapToObjects="1">
      <p:cViewPr varScale="1">
        <p:scale>
          <a:sx n="81" d="100"/>
          <a:sy n="81" d="100"/>
        </p:scale>
        <p:origin x="3376" y="17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stri, Somen K" userId="0be3d461-045e-4def-96db-2a497456586c" providerId="ADAL" clId="{B47A4C32-B788-EC4B-800B-2DAF046E251E}"/>
    <pc:docChg chg="undo custSel addSld delSld modSld">
      <pc:chgData name="Mistri, Somen K" userId="0be3d461-045e-4def-96db-2a497456586c" providerId="ADAL" clId="{B47A4C32-B788-EC4B-800B-2DAF046E251E}" dt="2021-01-28T20:04:11.428" v="852" actId="122"/>
      <pc:docMkLst>
        <pc:docMk/>
      </pc:docMkLst>
      <pc:sldChg chg="modSp mod">
        <pc:chgData name="Mistri, Somen K" userId="0be3d461-045e-4def-96db-2a497456586c" providerId="ADAL" clId="{B47A4C32-B788-EC4B-800B-2DAF046E251E}" dt="2021-01-28T16:33:53.761" v="26" actId="20577"/>
        <pc:sldMkLst>
          <pc:docMk/>
          <pc:sldMk cId="1178346312" sldId="256"/>
        </pc:sldMkLst>
        <pc:spChg chg="mod">
          <ac:chgData name="Mistri, Somen K" userId="0be3d461-045e-4def-96db-2a497456586c" providerId="ADAL" clId="{B47A4C32-B788-EC4B-800B-2DAF046E251E}" dt="2021-01-28T16:33:28.007" v="4" actId="20577"/>
          <ac:spMkLst>
            <pc:docMk/>
            <pc:sldMk cId="1178346312" sldId="256"/>
            <ac:spMk id="2" creationId="{00000000-0000-0000-0000-000000000000}"/>
          </ac:spMkLst>
        </pc:spChg>
        <pc:spChg chg="mod">
          <ac:chgData name="Mistri, Somen K" userId="0be3d461-045e-4def-96db-2a497456586c" providerId="ADAL" clId="{B47A4C32-B788-EC4B-800B-2DAF046E251E}" dt="2021-01-28T16:33:53.761" v="26" actId="20577"/>
          <ac:spMkLst>
            <pc:docMk/>
            <pc:sldMk cId="1178346312" sldId="256"/>
            <ac:spMk id="3" creationId="{00000000-0000-0000-0000-000000000000}"/>
          </ac:spMkLst>
        </pc:spChg>
      </pc:sldChg>
      <pc:sldChg chg="addSp modSp mod modAnim">
        <pc:chgData name="Mistri, Somen K" userId="0be3d461-045e-4def-96db-2a497456586c" providerId="ADAL" clId="{B47A4C32-B788-EC4B-800B-2DAF046E251E}" dt="2021-01-28T16:38:56.792" v="60"/>
        <pc:sldMkLst>
          <pc:docMk/>
          <pc:sldMk cId="1118749828" sldId="257"/>
        </pc:sldMkLst>
        <pc:grpChg chg="add mod">
          <ac:chgData name="Mistri, Somen K" userId="0be3d461-045e-4def-96db-2a497456586c" providerId="ADAL" clId="{B47A4C32-B788-EC4B-800B-2DAF046E251E}" dt="2021-01-28T16:38:51.148" v="58" actId="164"/>
          <ac:grpSpMkLst>
            <pc:docMk/>
            <pc:sldMk cId="1118749828" sldId="257"/>
            <ac:grpSpMk id="19" creationId="{0E1E3E7E-3A07-5641-9D21-65639CE7F823}"/>
          </ac:grpSpMkLst>
        </pc:grpChg>
        <pc:cxnChg chg="mod">
          <ac:chgData name="Mistri, Somen K" userId="0be3d461-045e-4def-96db-2a497456586c" providerId="ADAL" clId="{B47A4C32-B788-EC4B-800B-2DAF046E251E}" dt="2021-01-28T16:38:51.148" v="58" actId="164"/>
          <ac:cxnSpMkLst>
            <pc:docMk/>
            <pc:sldMk cId="1118749828" sldId="257"/>
            <ac:cxnSpMk id="7" creationId="{269CD704-6AEC-9C4E-AA1E-A0775596B61F}"/>
          </ac:cxnSpMkLst>
        </pc:cxnChg>
        <pc:cxnChg chg="mod">
          <ac:chgData name="Mistri, Somen K" userId="0be3d461-045e-4def-96db-2a497456586c" providerId="ADAL" clId="{B47A4C32-B788-EC4B-800B-2DAF046E251E}" dt="2021-01-28T16:38:51.148" v="58" actId="164"/>
          <ac:cxnSpMkLst>
            <pc:docMk/>
            <pc:sldMk cId="1118749828" sldId="257"/>
            <ac:cxnSpMk id="12" creationId="{0901B0D7-C39C-9149-9929-5BE84B8427BC}"/>
          </ac:cxnSpMkLst>
        </pc:cxnChg>
        <pc:cxnChg chg="mod">
          <ac:chgData name="Mistri, Somen K" userId="0be3d461-045e-4def-96db-2a497456586c" providerId="ADAL" clId="{B47A4C32-B788-EC4B-800B-2DAF046E251E}" dt="2021-01-28T16:36:55.549" v="36" actId="13822"/>
          <ac:cxnSpMkLst>
            <pc:docMk/>
            <pc:sldMk cId="1118749828" sldId="257"/>
            <ac:cxnSpMk id="15" creationId="{1FBFF3E1-DDE4-B64E-8175-BACD8DBB0F17}"/>
          </ac:cxnSpMkLst>
        </pc:cxnChg>
        <pc:cxnChg chg="add mod">
          <ac:chgData name="Mistri, Somen K" userId="0be3d461-045e-4def-96db-2a497456586c" providerId="ADAL" clId="{B47A4C32-B788-EC4B-800B-2DAF046E251E}" dt="2021-01-28T16:38:51.148" v="58" actId="164"/>
          <ac:cxnSpMkLst>
            <pc:docMk/>
            <pc:sldMk cId="1118749828" sldId="257"/>
            <ac:cxnSpMk id="17" creationId="{DC195458-5D70-9544-914A-1F076B42A178}"/>
          </ac:cxnSpMkLst>
        </pc:cxnChg>
        <pc:cxnChg chg="add mod">
          <ac:chgData name="Mistri, Somen K" userId="0be3d461-045e-4def-96db-2a497456586c" providerId="ADAL" clId="{B47A4C32-B788-EC4B-800B-2DAF046E251E}" dt="2021-01-28T16:38:51.148" v="58" actId="164"/>
          <ac:cxnSpMkLst>
            <pc:docMk/>
            <pc:sldMk cId="1118749828" sldId="257"/>
            <ac:cxnSpMk id="18" creationId="{99FFCD45-2CC5-BC4E-8178-4F95FCEB7A66}"/>
          </ac:cxnSpMkLst>
        </pc:cxnChg>
      </pc:sldChg>
      <pc:sldChg chg="add">
        <pc:chgData name="Mistri, Somen K" userId="0be3d461-045e-4def-96db-2a497456586c" providerId="ADAL" clId="{B47A4C32-B788-EC4B-800B-2DAF046E251E}" dt="2021-01-28T18:00:21.887" v="62"/>
        <pc:sldMkLst>
          <pc:docMk/>
          <pc:sldMk cId="4114615442" sldId="260"/>
        </pc:sldMkLst>
      </pc:sldChg>
      <pc:sldChg chg="add">
        <pc:chgData name="Mistri, Somen K" userId="0be3d461-045e-4def-96db-2a497456586c" providerId="ADAL" clId="{B47A4C32-B788-EC4B-800B-2DAF046E251E}" dt="2021-01-28T16:42:15.812" v="61"/>
        <pc:sldMkLst>
          <pc:docMk/>
          <pc:sldMk cId="910164232" sldId="357"/>
        </pc:sldMkLst>
      </pc:sldChg>
      <pc:sldChg chg="addSp modSp new mod modAnim">
        <pc:chgData name="Mistri, Somen K" userId="0be3d461-045e-4def-96db-2a497456586c" providerId="ADAL" clId="{B47A4C32-B788-EC4B-800B-2DAF046E251E}" dt="2021-01-28T18:25:18.176" v="303" actId="14100"/>
        <pc:sldMkLst>
          <pc:docMk/>
          <pc:sldMk cId="1516229980" sldId="445"/>
        </pc:sldMkLst>
        <pc:spChg chg="add mod">
          <ac:chgData name="Mistri, Somen K" userId="0be3d461-045e-4def-96db-2a497456586c" providerId="ADAL" clId="{B47A4C32-B788-EC4B-800B-2DAF046E251E}" dt="2021-01-28T18:24:52.669" v="302" actId="1076"/>
          <ac:spMkLst>
            <pc:docMk/>
            <pc:sldMk cId="1516229980" sldId="445"/>
            <ac:spMk id="3" creationId="{D914AD65-A5F5-EA4E-960F-2460AE250C5C}"/>
          </ac:spMkLst>
        </pc:spChg>
        <pc:spChg chg="add mod">
          <ac:chgData name="Mistri, Somen K" userId="0be3d461-045e-4def-96db-2a497456586c" providerId="ADAL" clId="{B47A4C32-B788-EC4B-800B-2DAF046E251E}" dt="2021-01-28T18:23:51.661" v="266" actId="164"/>
          <ac:spMkLst>
            <pc:docMk/>
            <pc:sldMk cId="1516229980" sldId="445"/>
            <ac:spMk id="9" creationId="{0632B9BC-3055-804E-BC97-5D6EC3BC6444}"/>
          </ac:spMkLst>
        </pc:spChg>
        <pc:spChg chg="add mod">
          <ac:chgData name="Mistri, Somen K" userId="0be3d461-045e-4def-96db-2a497456586c" providerId="ADAL" clId="{B47A4C32-B788-EC4B-800B-2DAF046E251E}" dt="2021-01-28T18:23:51.661" v="266" actId="164"/>
          <ac:spMkLst>
            <pc:docMk/>
            <pc:sldMk cId="1516229980" sldId="445"/>
            <ac:spMk id="10" creationId="{759F6589-2287-0847-BB7C-B0AD8B58990C}"/>
          </ac:spMkLst>
        </pc:spChg>
        <pc:spChg chg="add mod">
          <ac:chgData name="Mistri, Somen K" userId="0be3d461-045e-4def-96db-2a497456586c" providerId="ADAL" clId="{B47A4C32-B788-EC4B-800B-2DAF046E251E}" dt="2021-01-28T18:23:51.661" v="266" actId="164"/>
          <ac:spMkLst>
            <pc:docMk/>
            <pc:sldMk cId="1516229980" sldId="445"/>
            <ac:spMk id="11" creationId="{B51C35AF-7711-3042-987E-6E7DAD192819}"/>
          </ac:spMkLst>
        </pc:spChg>
        <pc:spChg chg="add mod">
          <ac:chgData name="Mistri, Somen K" userId="0be3d461-045e-4def-96db-2a497456586c" providerId="ADAL" clId="{B47A4C32-B788-EC4B-800B-2DAF046E251E}" dt="2021-01-28T18:23:51.661" v="266" actId="164"/>
          <ac:spMkLst>
            <pc:docMk/>
            <pc:sldMk cId="1516229980" sldId="445"/>
            <ac:spMk id="12" creationId="{0338FC85-06C0-264D-AD40-E99BA3BE8093}"/>
          </ac:spMkLst>
        </pc:spChg>
        <pc:spChg chg="add mod">
          <ac:chgData name="Mistri, Somen K" userId="0be3d461-045e-4def-96db-2a497456586c" providerId="ADAL" clId="{B47A4C32-B788-EC4B-800B-2DAF046E251E}" dt="2021-01-28T18:23:51.661" v="266" actId="164"/>
          <ac:spMkLst>
            <pc:docMk/>
            <pc:sldMk cId="1516229980" sldId="445"/>
            <ac:spMk id="13" creationId="{E90C9DD6-448A-1847-B133-1CD5929C0B57}"/>
          </ac:spMkLst>
        </pc:spChg>
        <pc:spChg chg="add mod">
          <ac:chgData name="Mistri, Somen K" userId="0be3d461-045e-4def-96db-2a497456586c" providerId="ADAL" clId="{B47A4C32-B788-EC4B-800B-2DAF046E251E}" dt="2021-01-28T18:23:51.661" v="266" actId="164"/>
          <ac:spMkLst>
            <pc:docMk/>
            <pc:sldMk cId="1516229980" sldId="445"/>
            <ac:spMk id="14" creationId="{A2717E99-85DD-1444-B6C2-999442BFC7C3}"/>
          </ac:spMkLst>
        </pc:spChg>
        <pc:spChg chg="add mod">
          <ac:chgData name="Mistri, Somen K" userId="0be3d461-045e-4def-96db-2a497456586c" providerId="ADAL" clId="{B47A4C32-B788-EC4B-800B-2DAF046E251E}" dt="2021-01-28T18:23:51.661" v="266" actId="164"/>
          <ac:spMkLst>
            <pc:docMk/>
            <pc:sldMk cId="1516229980" sldId="445"/>
            <ac:spMk id="15" creationId="{348ED07D-141A-AF49-B931-78FA0772869B}"/>
          </ac:spMkLst>
        </pc:spChg>
        <pc:spChg chg="add mod">
          <ac:chgData name="Mistri, Somen K" userId="0be3d461-045e-4def-96db-2a497456586c" providerId="ADAL" clId="{B47A4C32-B788-EC4B-800B-2DAF046E251E}" dt="2021-01-28T18:23:51.661" v="266" actId="164"/>
          <ac:spMkLst>
            <pc:docMk/>
            <pc:sldMk cId="1516229980" sldId="445"/>
            <ac:spMk id="20" creationId="{5F5FDD49-AA3E-544B-B868-3FF2DB348A28}"/>
          </ac:spMkLst>
        </pc:spChg>
        <pc:grpChg chg="add mod">
          <ac:chgData name="Mistri, Somen K" userId="0be3d461-045e-4def-96db-2a497456586c" providerId="ADAL" clId="{B47A4C32-B788-EC4B-800B-2DAF046E251E}" dt="2021-01-28T18:16:13.948" v="170" actId="1076"/>
          <ac:grpSpMkLst>
            <pc:docMk/>
            <pc:sldMk cId="1516229980" sldId="445"/>
            <ac:grpSpMk id="7" creationId="{5FFE5856-932C-E849-A68B-CB863FD3CFC7}"/>
          </ac:grpSpMkLst>
        </pc:grpChg>
        <pc:grpChg chg="add mod">
          <ac:chgData name="Mistri, Somen K" userId="0be3d461-045e-4def-96db-2a497456586c" providerId="ADAL" clId="{B47A4C32-B788-EC4B-800B-2DAF046E251E}" dt="2021-01-28T18:23:54.340" v="267" actId="1076"/>
          <ac:grpSpMkLst>
            <pc:docMk/>
            <pc:sldMk cId="1516229980" sldId="445"/>
            <ac:grpSpMk id="27" creationId="{E227CDC1-BFF9-2449-A6D2-7E016FD9F24B}"/>
          </ac:grpSpMkLst>
        </pc:grpChg>
        <pc:picChg chg="add mod modCrop">
          <ac:chgData name="Mistri, Somen K" userId="0be3d461-045e-4def-96db-2a497456586c" providerId="ADAL" clId="{B47A4C32-B788-EC4B-800B-2DAF046E251E}" dt="2021-01-28T18:16:05.841" v="167" actId="164"/>
          <ac:picMkLst>
            <pc:docMk/>
            <pc:sldMk cId="1516229980" sldId="445"/>
            <ac:picMk id="2" creationId="{57915824-B6FA-9E41-89B9-61B40A97B849}"/>
          </ac:picMkLst>
        </pc:picChg>
        <pc:picChg chg="add mod">
          <ac:chgData name="Mistri, Somen K" userId="0be3d461-045e-4def-96db-2a497456586c" providerId="ADAL" clId="{B47A4C32-B788-EC4B-800B-2DAF046E251E}" dt="2021-01-28T18:25:18.176" v="303" actId="14100"/>
          <ac:picMkLst>
            <pc:docMk/>
            <pc:sldMk cId="1516229980" sldId="445"/>
            <ac:picMk id="4" creationId="{772D0729-98DC-164C-8481-2195BAAC8E5F}"/>
          </ac:picMkLst>
        </pc:picChg>
        <pc:picChg chg="add mod modCrop">
          <ac:chgData name="Mistri, Somen K" userId="0be3d461-045e-4def-96db-2a497456586c" providerId="ADAL" clId="{B47A4C32-B788-EC4B-800B-2DAF046E251E}" dt="2021-01-28T18:16:05.841" v="167" actId="164"/>
          <ac:picMkLst>
            <pc:docMk/>
            <pc:sldMk cId="1516229980" sldId="445"/>
            <ac:picMk id="5" creationId="{0A2C42AD-9475-6740-8F24-D996BCDBDF73}"/>
          </ac:picMkLst>
        </pc:picChg>
        <pc:picChg chg="add mod modCrop">
          <ac:chgData name="Mistri, Somen K" userId="0be3d461-045e-4def-96db-2a497456586c" providerId="ADAL" clId="{B47A4C32-B788-EC4B-800B-2DAF046E251E}" dt="2021-01-28T18:16:05.841" v="167" actId="164"/>
          <ac:picMkLst>
            <pc:docMk/>
            <pc:sldMk cId="1516229980" sldId="445"/>
            <ac:picMk id="6" creationId="{ED775960-5E06-214A-9223-FC7A03FFE499}"/>
          </ac:picMkLst>
        </pc:picChg>
        <pc:picChg chg="add mod modCrop">
          <ac:chgData name="Mistri, Somen K" userId="0be3d461-045e-4def-96db-2a497456586c" providerId="ADAL" clId="{B47A4C32-B788-EC4B-800B-2DAF046E251E}" dt="2021-01-28T18:23:51.661" v="266" actId="164"/>
          <ac:picMkLst>
            <pc:docMk/>
            <pc:sldMk cId="1516229980" sldId="445"/>
            <ac:picMk id="8" creationId="{A65D8E8B-5921-1E45-A8E9-425C3E413A43}"/>
          </ac:picMkLst>
        </pc:picChg>
        <pc:cxnChg chg="add mod">
          <ac:chgData name="Mistri, Somen K" userId="0be3d461-045e-4def-96db-2a497456586c" providerId="ADAL" clId="{B47A4C32-B788-EC4B-800B-2DAF046E251E}" dt="2021-01-28T18:23:51.661" v="266" actId="164"/>
          <ac:cxnSpMkLst>
            <pc:docMk/>
            <pc:sldMk cId="1516229980" sldId="445"/>
            <ac:cxnSpMk id="17" creationId="{BACF870E-165D-4146-B054-610A85810DA1}"/>
          </ac:cxnSpMkLst>
        </pc:cxnChg>
        <pc:cxnChg chg="add mod">
          <ac:chgData name="Mistri, Somen K" userId="0be3d461-045e-4def-96db-2a497456586c" providerId="ADAL" clId="{B47A4C32-B788-EC4B-800B-2DAF046E251E}" dt="2021-01-28T18:23:51.661" v="266" actId="164"/>
          <ac:cxnSpMkLst>
            <pc:docMk/>
            <pc:sldMk cId="1516229980" sldId="445"/>
            <ac:cxnSpMk id="21" creationId="{1DCC1A1E-72E2-D24C-9E95-7260FCC74D18}"/>
          </ac:cxnSpMkLst>
        </pc:cxnChg>
        <pc:cxnChg chg="add mod">
          <ac:chgData name="Mistri, Somen K" userId="0be3d461-045e-4def-96db-2a497456586c" providerId="ADAL" clId="{B47A4C32-B788-EC4B-800B-2DAF046E251E}" dt="2021-01-28T18:23:51.661" v="266" actId="164"/>
          <ac:cxnSpMkLst>
            <pc:docMk/>
            <pc:sldMk cId="1516229980" sldId="445"/>
            <ac:cxnSpMk id="23" creationId="{B09F0F02-B7CC-7447-A4CB-3C179CEDCD12}"/>
          </ac:cxnSpMkLst>
        </pc:cxnChg>
      </pc:sldChg>
      <pc:sldChg chg="addSp modSp new mod">
        <pc:chgData name="Mistri, Somen K" userId="0be3d461-045e-4def-96db-2a497456586c" providerId="ADAL" clId="{B47A4C32-B788-EC4B-800B-2DAF046E251E}" dt="2021-01-28T18:56:11.549" v="489" actId="1076"/>
        <pc:sldMkLst>
          <pc:docMk/>
          <pc:sldMk cId="1074243390" sldId="446"/>
        </pc:sldMkLst>
        <pc:spChg chg="add mod">
          <ac:chgData name="Mistri, Somen K" userId="0be3d461-045e-4def-96db-2a497456586c" providerId="ADAL" clId="{B47A4C32-B788-EC4B-800B-2DAF046E251E}" dt="2021-01-28T18:35:31.994" v="334" actId="164"/>
          <ac:spMkLst>
            <pc:docMk/>
            <pc:sldMk cId="1074243390" sldId="446"/>
            <ac:spMk id="4" creationId="{3D2E98FF-F23E-8E45-B998-FC30E4206270}"/>
          </ac:spMkLst>
        </pc:spChg>
        <pc:spChg chg="add mod">
          <ac:chgData name="Mistri, Somen K" userId="0be3d461-045e-4def-96db-2a497456586c" providerId="ADAL" clId="{B47A4C32-B788-EC4B-800B-2DAF046E251E}" dt="2021-01-28T18:55:14.066" v="483" actId="1076"/>
          <ac:spMkLst>
            <pc:docMk/>
            <pc:sldMk cId="1074243390" sldId="446"/>
            <ac:spMk id="6" creationId="{562410EE-0DF8-7945-A27B-A01AB858CEDE}"/>
          </ac:spMkLst>
        </pc:spChg>
        <pc:spChg chg="add mod">
          <ac:chgData name="Mistri, Somen K" userId="0be3d461-045e-4def-96db-2a497456586c" providerId="ADAL" clId="{B47A4C32-B788-EC4B-800B-2DAF046E251E}" dt="2021-01-28T18:39:20.826" v="458" actId="20577"/>
          <ac:spMkLst>
            <pc:docMk/>
            <pc:sldMk cId="1074243390" sldId="446"/>
            <ac:spMk id="7" creationId="{1910B8AC-560E-3442-9451-1842D4CFCB15}"/>
          </ac:spMkLst>
        </pc:spChg>
        <pc:spChg chg="add mod">
          <ac:chgData name="Mistri, Somen K" userId="0be3d461-045e-4def-96db-2a497456586c" providerId="ADAL" clId="{B47A4C32-B788-EC4B-800B-2DAF046E251E}" dt="2021-01-28T18:40:17.463" v="476" actId="164"/>
          <ac:spMkLst>
            <pc:docMk/>
            <pc:sldMk cId="1074243390" sldId="446"/>
            <ac:spMk id="9" creationId="{46F305AC-AF18-3E4B-B835-CEC11AD8C766}"/>
          </ac:spMkLst>
        </pc:spChg>
        <pc:spChg chg="add mod">
          <ac:chgData name="Mistri, Somen K" userId="0be3d461-045e-4def-96db-2a497456586c" providerId="ADAL" clId="{B47A4C32-B788-EC4B-800B-2DAF046E251E}" dt="2021-01-28T18:40:17.463" v="476" actId="164"/>
          <ac:spMkLst>
            <pc:docMk/>
            <pc:sldMk cId="1074243390" sldId="446"/>
            <ac:spMk id="10" creationId="{C643C46B-FE5C-8649-9C90-B53E2224F5FF}"/>
          </ac:spMkLst>
        </pc:spChg>
        <pc:grpChg chg="add mod">
          <ac:chgData name="Mistri, Somen K" userId="0be3d461-045e-4def-96db-2a497456586c" providerId="ADAL" clId="{B47A4C32-B788-EC4B-800B-2DAF046E251E}" dt="2021-01-28T18:40:17.463" v="476" actId="164"/>
          <ac:grpSpMkLst>
            <pc:docMk/>
            <pc:sldMk cId="1074243390" sldId="446"/>
            <ac:grpSpMk id="5" creationId="{1203CCF2-6667-F44A-860F-081F2DEA3F86}"/>
          </ac:grpSpMkLst>
        </pc:grpChg>
        <pc:grpChg chg="add mod">
          <ac:chgData name="Mistri, Somen K" userId="0be3d461-045e-4def-96db-2a497456586c" providerId="ADAL" clId="{B47A4C32-B788-EC4B-800B-2DAF046E251E}" dt="2021-01-28T18:55:17.023" v="484" actId="1076"/>
          <ac:grpSpMkLst>
            <pc:docMk/>
            <pc:sldMk cId="1074243390" sldId="446"/>
            <ac:grpSpMk id="11" creationId="{A4DAEEF9-BF5A-1349-B536-F93873B48A63}"/>
          </ac:grpSpMkLst>
        </pc:grpChg>
        <pc:picChg chg="add mod modCrop">
          <ac:chgData name="Mistri, Somen K" userId="0be3d461-045e-4def-96db-2a497456586c" providerId="ADAL" clId="{B47A4C32-B788-EC4B-800B-2DAF046E251E}" dt="2021-01-28T18:35:31.994" v="334" actId="164"/>
          <ac:picMkLst>
            <pc:docMk/>
            <pc:sldMk cId="1074243390" sldId="446"/>
            <ac:picMk id="2" creationId="{32E7F3C7-D184-8147-A8B7-0996061585E1}"/>
          </ac:picMkLst>
        </pc:picChg>
        <pc:picChg chg="add mod modCrop">
          <ac:chgData name="Mistri, Somen K" userId="0be3d461-045e-4def-96db-2a497456586c" providerId="ADAL" clId="{B47A4C32-B788-EC4B-800B-2DAF046E251E}" dt="2021-01-28T18:35:31.994" v="334" actId="164"/>
          <ac:picMkLst>
            <pc:docMk/>
            <pc:sldMk cId="1074243390" sldId="446"/>
            <ac:picMk id="3" creationId="{F4D113C0-18C4-8B4A-B490-72D60B9785A8}"/>
          </ac:picMkLst>
        </pc:picChg>
        <pc:picChg chg="add mod">
          <ac:chgData name="Mistri, Somen K" userId="0be3d461-045e-4def-96db-2a497456586c" providerId="ADAL" clId="{B47A4C32-B788-EC4B-800B-2DAF046E251E}" dt="2021-01-28T18:55:21.197" v="485" actId="1076"/>
          <ac:picMkLst>
            <pc:docMk/>
            <pc:sldMk cId="1074243390" sldId="446"/>
            <ac:picMk id="8" creationId="{211AF1EC-B0FC-1244-B77E-96720A620E3C}"/>
          </ac:picMkLst>
        </pc:picChg>
        <pc:picChg chg="add mod">
          <ac:chgData name="Mistri, Somen K" userId="0be3d461-045e-4def-96db-2a497456586c" providerId="ADAL" clId="{B47A4C32-B788-EC4B-800B-2DAF046E251E}" dt="2021-01-28T18:56:11.549" v="489" actId="1076"/>
          <ac:picMkLst>
            <pc:docMk/>
            <pc:sldMk cId="1074243390" sldId="446"/>
            <ac:picMk id="12" creationId="{D151990B-B5F1-B244-AC04-D7DD4B583FA7}"/>
          </ac:picMkLst>
        </pc:picChg>
      </pc:sldChg>
      <pc:sldChg chg="new del">
        <pc:chgData name="Mistri, Somen K" userId="0be3d461-045e-4def-96db-2a497456586c" providerId="ADAL" clId="{B47A4C32-B788-EC4B-800B-2DAF046E251E}" dt="2021-01-28T19:01:31.737" v="492" actId="2696"/>
        <pc:sldMkLst>
          <pc:docMk/>
          <pc:sldMk cId="3765362207" sldId="447"/>
        </pc:sldMkLst>
      </pc:sldChg>
      <pc:sldChg chg="addSp modSp add mod modAnim">
        <pc:chgData name="Mistri, Somen K" userId="0be3d461-045e-4def-96db-2a497456586c" providerId="ADAL" clId="{B47A4C32-B788-EC4B-800B-2DAF046E251E}" dt="2021-01-28T19:06:23.846" v="690" actId="1076"/>
        <pc:sldMkLst>
          <pc:docMk/>
          <pc:sldMk cId="2753294621" sldId="448"/>
        </pc:sldMkLst>
        <pc:spChg chg="mod">
          <ac:chgData name="Mistri, Somen K" userId="0be3d461-045e-4def-96db-2a497456586c" providerId="ADAL" clId="{B47A4C32-B788-EC4B-800B-2DAF046E251E}" dt="2021-01-28T19:02:53.942" v="494" actId="164"/>
          <ac:spMkLst>
            <pc:docMk/>
            <pc:sldMk cId="2753294621" sldId="448"/>
            <ac:spMk id="7" creationId="{C1347CAB-48DD-7D43-AA1D-A68AA005CA38}"/>
          </ac:spMkLst>
        </pc:spChg>
        <pc:spChg chg="add mod">
          <ac:chgData name="Mistri, Somen K" userId="0be3d461-045e-4def-96db-2a497456586c" providerId="ADAL" clId="{B47A4C32-B788-EC4B-800B-2DAF046E251E}" dt="2021-01-28T19:06:23.846" v="690" actId="1076"/>
          <ac:spMkLst>
            <pc:docMk/>
            <pc:sldMk cId="2753294621" sldId="448"/>
            <ac:spMk id="11" creationId="{85B1A5D7-1951-D84A-A781-7DBCA5EE392F}"/>
          </ac:spMkLst>
        </pc:spChg>
        <pc:grpChg chg="mod">
          <ac:chgData name="Mistri, Somen K" userId="0be3d461-045e-4def-96db-2a497456586c" providerId="ADAL" clId="{B47A4C32-B788-EC4B-800B-2DAF046E251E}" dt="2021-01-28T19:02:53.942" v="494" actId="164"/>
          <ac:grpSpMkLst>
            <pc:docMk/>
            <pc:sldMk cId="2753294621" sldId="448"/>
            <ac:grpSpMk id="2" creationId="{3CDE60C1-A689-9347-B9D1-BE6DCC6DF1FC}"/>
          </ac:grpSpMkLst>
        </pc:grpChg>
        <pc:grpChg chg="mod">
          <ac:chgData name="Mistri, Somen K" userId="0be3d461-045e-4def-96db-2a497456586c" providerId="ADAL" clId="{B47A4C32-B788-EC4B-800B-2DAF046E251E}" dt="2021-01-28T19:02:53.942" v="494" actId="164"/>
          <ac:grpSpMkLst>
            <pc:docMk/>
            <pc:sldMk cId="2753294621" sldId="448"/>
            <ac:grpSpMk id="3" creationId="{AB6BC839-6AD8-1445-ADA6-F02C66674234}"/>
          </ac:grpSpMkLst>
        </pc:grpChg>
        <pc:grpChg chg="mod">
          <ac:chgData name="Mistri, Somen K" userId="0be3d461-045e-4def-96db-2a497456586c" providerId="ADAL" clId="{B47A4C32-B788-EC4B-800B-2DAF046E251E}" dt="2021-01-28T19:02:53.942" v="494" actId="164"/>
          <ac:grpSpMkLst>
            <pc:docMk/>
            <pc:sldMk cId="2753294621" sldId="448"/>
            <ac:grpSpMk id="9" creationId="{0936E31F-94F8-3F4D-AC3F-98BC170931C3}"/>
          </ac:grpSpMkLst>
        </pc:grpChg>
        <pc:grpChg chg="add mod">
          <ac:chgData name="Mistri, Somen K" userId="0be3d461-045e-4def-96db-2a497456586c" providerId="ADAL" clId="{B47A4C32-B788-EC4B-800B-2DAF046E251E}" dt="2021-01-28T19:03:00.201" v="495" actId="14100"/>
          <ac:grpSpMkLst>
            <pc:docMk/>
            <pc:sldMk cId="2753294621" sldId="448"/>
            <ac:grpSpMk id="10" creationId="{D6CFF169-896D-6D49-9F93-928430174A9D}"/>
          </ac:grpSpMkLst>
        </pc:grpChg>
        <pc:picChg chg="mod">
          <ac:chgData name="Mistri, Somen K" userId="0be3d461-045e-4def-96db-2a497456586c" providerId="ADAL" clId="{B47A4C32-B788-EC4B-800B-2DAF046E251E}" dt="2021-01-28T19:02:53.942" v="494" actId="164"/>
          <ac:picMkLst>
            <pc:docMk/>
            <pc:sldMk cId="2753294621" sldId="448"/>
            <ac:picMk id="26" creationId="{D59B2BC6-94E0-F14F-8E92-48EE846826DB}"/>
          </ac:picMkLst>
        </pc:picChg>
        <pc:picChg chg="mod">
          <ac:chgData name="Mistri, Somen K" userId="0be3d461-045e-4def-96db-2a497456586c" providerId="ADAL" clId="{B47A4C32-B788-EC4B-800B-2DAF046E251E}" dt="2021-01-28T19:02:53.942" v="494" actId="164"/>
          <ac:picMkLst>
            <pc:docMk/>
            <pc:sldMk cId="2753294621" sldId="448"/>
            <ac:picMk id="35" creationId="{93C026D9-39E1-C747-9752-5C687CC3EC68}"/>
          </ac:picMkLst>
        </pc:picChg>
      </pc:sldChg>
      <pc:sldChg chg="addSp delSp add">
        <pc:chgData name="Mistri, Somen K" userId="0be3d461-045e-4def-96db-2a497456586c" providerId="ADAL" clId="{B47A4C32-B788-EC4B-800B-2DAF046E251E}" dt="2021-01-28T19:55:20.114" v="693"/>
        <pc:sldMkLst>
          <pc:docMk/>
          <pc:sldMk cId="3295893422" sldId="449"/>
        </pc:sldMkLst>
        <pc:picChg chg="add del">
          <ac:chgData name="Mistri, Somen K" userId="0be3d461-045e-4def-96db-2a497456586c" providerId="ADAL" clId="{B47A4C32-B788-EC4B-800B-2DAF046E251E}" dt="2021-01-28T19:55:20.114" v="693"/>
          <ac:picMkLst>
            <pc:docMk/>
            <pc:sldMk cId="3295893422" sldId="449"/>
            <ac:picMk id="9" creationId="{215E926D-4623-3644-808E-E2577372853D}"/>
          </ac:picMkLst>
        </pc:picChg>
      </pc:sldChg>
      <pc:sldChg chg="addSp modSp new mod">
        <pc:chgData name="Mistri, Somen K" userId="0be3d461-045e-4def-96db-2a497456586c" providerId="ADAL" clId="{B47A4C32-B788-EC4B-800B-2DAF046E251E}" dt="2021-01-28T20:04:11.428" v="852" actId="122"/>
        <pc:sldMkLst>
          <pc:docMk/>
          <pc:sldMk cId="2958826107" sldId="450"/>
        </pc:sldMkLst>
        <pc:spChg chg="add mod">
          <ac:chgData name="Mistri, Somen K" userId="0be3d461-045e-4def-96db-2a497456586c" providerId="ADAL" clId="{B47A4C32-B788-EC4B-800B-2DAF046E251E}" dt="2021-01-28T20:01:45.037" v="816" actId="122"/>
          <ac:spMkLst>
            <pc:docMk/>
            <pc:sldMk cId="2958826107" sldId="450"/>
            <ac:spMk id="3" creationId="{A77318C5-5901-904B-A7C9-E4FD250C55EF}"/>
          </ac:spMkLst>
        </pc:spChg>
        <pc:spChg chg="add mod">
          <ac:chgData name="Mistri, Somen K" userId="0be3d461-045e-4def-96db-2a497456586c" providerId="ADAL" clId="{B47A4C32-B788-EC4B-800B-2DAF046E251E}" dt="2021-01-28T20:04:11.428" v="852" actId="122"/>
          <ac:spMkLst>
            <pc:docMk/>
            <pc:sldMk cId="2958826107" sldId="450"/>
            <ac:spMk id="4" creationId="{613214CA-7A57-B74A-98A2-2C73B22BBA0A}"/>
          </ac:spMkLst>
        </pc:spChg>
        <pc:picChg chg="add">
          <ac:chgData name="Mistri, Somen K" userId="0be3d461-045e-4def-96db-2a497456586c" providerId="ADAL" clId="{B47A4C32-B788-EC4B-800B-2DAF046E251E}" dt="2021-01-28T19:55:39.496" v="695"/>
          <ac:picMkLst>
            <pc:docMk/>
            <pc:sldMk cId="2958826107" sldId="450"/>
            <ac:picMk id="2" creationId="{2CBC6055-D3EC-8B43-B464-B9EAC8A07F50}"/>
          </ac:picMkLst>
        </pc:picChg>
      </pc:sldChg>
      <pc:sldChg chg="addSp delSp modSp add mod delAnim">
        <pc:chgData name="Mistri, Somen K" userId="0be3d461-045e-4def-96db-2a497456586c" providerId="ADAL" clId="{B47A4C32-B788-EC4B-800B-2DAF046E251E}" dt="2021-01-28T19:58:51.745" v="713" actId="1076"/>
        <pc:sldMkLst>
          <pc:docMk/>
          <pc:sldMk cId="1886420347" sldId="451"/>
        </pc:sldMkLst>
        <pc:spChg chg="mod">
          <ac:chgData name="Mistri, Somen K" userId="0be3d461-045e-4def-96db-2a497456586c" providerId="ADAL" clId="{B47A4C32-B788-EC4B-800B-2DAF046E251E}" dt="2021-01-28T19:58:51.745" v="713" actId="1076"/>
          <ac:spMkLst>
            <pc:docMk/>
            <pc:sldMk cId="1886420347" sldId="451"/>
            <ac:spMk id="3" creationId="{60823D87-A0D6-7444-9771-6B4B2F5BEC75}"/>
          </ac:spMkLst>
        </pc:spChg>
        <pc:grpChg chg="mod">
          <ac:chgData name="Mistri, Somen K" userId="0be3d461-045e-4def-96db-2a497456586c" providerId="ADAL" clId="{B47A4C32-B788-EC4B-800B-2DAF046E251E}" dt="2021-01-28T19:58:38.874" v="712" actId="1076"/>
          <ac:grpSpMkLst>
            <pc:docMk/>
            <pc:sldMk cId="1886420347" sldId="451"/>
            <ac:grpSpMk id="8" creationId="{6778CE86-DE7B-7244-8678-363EB675A31B}"/>
          </ac:grpSpMkLst>
        </pc:grpChg>
        <pc:grpChg chg="del">
          <ac:chgData name="Mistri, Somen K" userId="0be3d461-045e-4def-96db-2a497456586c" providerId="ADAL" clId="{B47A4C32-B788-EC4B-800B-2DAF046E251E}" dt="2021-01-28T19:56:30.501" v="697" actId="478"/>
          <ac:grpSpMkLst>
            <pc:docMk/>
            <pc:sldMk cId="1886420347" sldId="451"/>
            <ac:grpSpMk id="9" creationId="{02F60A48-CF6A-E64A-8BAE-C402C16CCF66}"/>
          </ac:grpSpMkLst>
        </pc:grpChg>
        <pc:picChg chg="add del mod modCrop">
          <ac:chgData name="Mistri, Somen K" userId="0be3d461-045e-4def-96db-2a497456586c" providerId="ADAL" clId="{B47A4C32-B788-EC4B-800B-2DAF046E251E}" dt="2021-01-28T19:57:00.125" v="703" actId="478"/>
          <ac:picMkLst>
            <pc:docMk/>
            <pc:sldMk cId="1886420347" sldId="451"/>
            <ac:picMk id="10" creationId="{38C0754A-5B79-F74D-AB25-818BF1B24245}"/>
          </ac:picMkLst>
        </pc:picChg>
        <pc:picChg chg="add del mod modCrop">
          <ac:chgData name="Mistri, Somen K" userId="0be3d461-045e-4def-96db-2a497456586c" providerId="ADAL" clId="{B47A4C32-B788-EC4B-800B-2DAF046E251E}" dt="2021-01-28T19:58:34.414" v="711" actId="478"/>
          <ac:picMkLst>
            <pc:docMk/>
            <pc:sldMk cId="1886420347" sldId="451"/>
            <ac:picMk id="11" creationId="{D9EF909D-B5CC-0742-A536-1D7774385DF2}"/>
          </ac:picMkLst>
        </pc:picChg>
      </pc:sldChg>
    </pc:docChg>
  </pc:docChgLst>
  <pc:docChgLst>
    <pc:chgData name="Mistri, Somen K" userId="0be3d461-045e-4def-96db-2a497456586c" providerId="ADAL" clId="{8358BD46-218E-1D48-A230-51AA2F83A8C2}"/>
    <pc:docChg chg="undo custSel addSld delSld modSld sldOrd">
      <pc:chgData name="Mistri, Somen K" userId="0be3d461-045e-4def-96db-2a497456586c" providerId="ADAL" clId="{8358BD46-218E-1D48-A230-51AA2F83A8C2}" dt="2021-01-29T20:23:42.150" v="5986" actId="20577"/>
      <pc:docMkLst>
        <pc:docMk/>
      </pc:docMkLst>
      <pc:sldChg chg="del">
        <pc:chgData name="Mistri, Somen K" userId="0be3d461-045e-4def-96db-2a497456586c" providerId="ADAL" clId="{8358BD46-218E-1D48-A230-51AA2F83A8C2}" dt="2021-01-29T17:11:55.245" v="5855" actId="2696"/>
        <pc:sldMkLst>
          <pc:docMk/>
          <pc:sldMk cId="4006206584" sldId="259"/>
        </pc:sldMkLst>
      </pc:sldChg>
      <pc:sldChg chg="del">
        <pc:chgData name="Mistri, Somen K" userId="0be3d461-045e-4def-96db-2a497456586c" providerId="ADAL" clId="{8358BD46-218E-1D48-A230-51AA2F83A8C2}" dt="2021-01-29T17:11:55.245" v="5855" actId="2696"/>
        <pc:sldMkLst>
          <pc:docMk/>
          <pc:sldMk cId="579030927" sldId="262"/>
        </pc:sldMkLst>
      </pc:sldChg>
      <pc:sldChg chg="addSp modSp add mod">
        <pc:chgData name="Mistri, Somen K" userId="0be3d461-045e-4def-96db-2a497456586c" providerId="ADAL" clId="{8358BD46-218E-1D48-A230-51AA2F83A8C2}" dt="2021-01-29T20:00:43.629" v="5967" actId="1076"/>
        <pc:sldMkLst>
          <pc:docMk/>
          <pc:sldMk cId="1919169841" sldId="267"/>
        </pc:sldMkLst>
        <pc:spChg chg="add mod">
          <ac:chgData name="Mistri, Somen K" userId="0be3d461-045e-4def-96db-2a497456586c" providerId="ADAL" clId="{8358BD46-218E-1D48-A230-51AA2F83A8C2}" dt="2021-01-29T15:24:53.723" v="4524" actId="14100"/>
          <ac:spMkLst>
            <pc:docMk/>
            <pc:sldMk cId="1919169841" sldId="267"/>
            <ac:spMk id="2" creationId="{0C7FCFCC-ADF8-CB45-87C9-A424F36B6C24}"/>
          </ac:spMkLst>
        </pc:spChg>
        <pc:spChg chg="mod">
          <ac:chgData name="Mistri, Somen K" userId="0be3d461-045e-4def-96db-2a497456586c" providerId="ADAL" clId="{8358BD46-218E-1D48-A230-51AA2F83A8C2}" dt="2021-01-29T15:29:20.069" v="4619" actId="1076"/>
          <ac:spMkLst>
            <pc:docMk/>
            <pc:sldMk cId="1919169841" sldId="267"/>
            <ac:spMk id="4" creationId="{00000000-0000-0000-0000-000000000000}"/>
          </ac:spMkLst>
        </pc:spChg>
        <pc:spChg chg="add mod">
          <ac:chgData name="Mistri, Somen K" userId="0be3d461-045e-4def-96db-2a497456586c" providerId="ADAL" clId="{8358BD46-218E-1D48-A230-51AA2F83A8C2}" dt="2021-01-29T15:54:10.635" v="4913" actId="113"/>
          <ac:spMkLst>
            <pc:docMk/>
            <pc:sldMk cId="1919169841" sldId="267"/>
            <ac:spMk id="6" creationId="{3EF242B0-F327-5448-BA4A-B5B460DA5F3C}"/>
          </ac:spMkLst>
        </pc:spChg>
        <pc:spChg chg="add mod">
          <ac:chgData name="Mistri, Somen K" userId="0be3d461-045e-4def-96db-2a497456586c" providerId="ADAL" clId="{8358BD46-218E-1D48-A230-51AA2F83A8C2}" dt="2021-01-29T15:26:07.612" v="4551" actId="208"/>
          <ac:spMkLst>
            <pc:docMk/>
            <pc:sldMk cId="1919169841" sldId="267"/>
            <ac:spMk id="7" creationId="{D8980B0D-D9BF-2543-A4FF-4FE92E1CC782}"/>
          </ac:spMkLst>
        </pc:spChg>
        <pc:spChg chg="add mod">
          <ac:chgData name="Mistri, Somen K" userId="0be3d461-045e-4def-96db-2a497456586c" providerId="ADAL" clId="{8358BD46-218E-1D48-A230-51AA2F83A8C2}" dt="2021-01-29T20:00:43.629" v="5967" actId="1076"/>
          <ac:spMkLst>
            <pc:docMk/>
            <pc:sldMk cId="1919169841" sldId="267"/>
            <ac:spMk id="8" creationId="{0B30EB5A-A0EE-4946-995D-F1908F31EA7E}"/>
          </ac:spMkLst>
        </pc:spChg>
        <pc:spChg chg="add mod">
          <ac:chgData name="Mistri, Somen K" userId="0be3d461-045e-4def-96db-2a497456586c" providerId="ADAL" clId="{8358BD46-218E-1D48-A230-51AA2F83A8C2}" dt="2021-01-29T15:54:17.910" v="4916" actId="113"/>
          <ac:spMkLst>
            <pc:docMk/>
            <pc:sldMk cId="1919169841" sldId="267"/>
            <ac:spMk id="9" creationId="{AC7F1A7F-69B9-D846-ABA5-D78444456EAB}"/>
          </ac:spMkLst>
        </pc:spChg>
        <pc:spChg chg="add mod">
          <ac:chgData name="Mistri, Somen K" userId="0be3d461-045e-4def-96db-2a497456586c" providerId="ADAL" clId="{8358BD46-218E-1D48-A230-51AA2F83A8C2}" dt="2021-01-29T15:55:47.135" v="4934" actId="1076"/>
          <ac:spMkLst>
            <pc:docMk/>
            <pc:sldMk cId="1919169841" sldId="267"/>
            <ac:spMk id="16" creationId="{9D2A766B-B222-1644-9636-79F3F848475C}"/>
          </ac:spMkLst>
        </pc:spChg>
        <pc:grpChg chg="add mod">
          <ac:chgData name="Mistri, Somen K" userId="0be3d461-045e-4def-96db-2a497456586c" providerId="ADAL" clId="{8358BD46-218E-1D48-A230-51AA2F83A8C2}" dt="2021-01-29T15:46:01.815" v="4845" actId="164"/>
          <ac:grpSpMkLst>
            <pc:docMk/>
            <pc:sldMk cId="1919169841" sldId="267"/>
            <ac:grpSpMk id="13" creationId="{971514F0-8D83-C843-A59F-8A66E03587A2}"/>
          </ac:grpSpMkLst>
        </pc:grpChg>
        <pc:picChg chg="mod">
          <ac:chgData name="Mistri, Somen K" userId="0be3d461-045e-4def-96db-2a497456586c" providerId="ADAL" clId="{8358BD46-218E-1D48-A230-51AA2F83A8C2}" dt="2021-01-29T15:46:01.815" v="4845" actId="164"/>
          <ac:picMkLst>
            <pc:docMk/>
            <pc:sldMk cId="1919169841" sldId="267"/>
            <ac:picMk id="3" creationId="{00000000-0000-0000-0000-000000000000}"/>
          </ac:picMkLst>
        </pc:picChg>
        <pc:picChg chg="add mod">
          <ac:chgData name="Mistri, Somen K" userId="0be3d461-045e-4def-96db-2a497456586c" providerId="ADAL" clId="{8358BD46-218E-1D48-A230-51AA2F83A8C2}" dt="2021-01-29T15:24:00.511" v="4519" actId="1076"/>
          <ac:picMkLst>
            <pc:docMk/>
            <pc:sldMk cId="1919169841" sldId="267"/>
            <ac:picMk id="5" creationId="{920A37BB-DA12-A443-9B13-0399DCEDB277}"/>
          </ac:picMkLst>
        </pc:picChg>
        <pc:picChg chg="add mod modCrop">
          <ac:chgData name="Mistri, Somen K" userId="0be3d461-045e-4def-96db-2a497456586c" providerId="ADAL" clId="{8358BD46-218E-1D48-A230-51AA2F83A8C2}" dt="2021-01-29T15:46:01.815" v="4845" actId="164"/>
          <ac:picMkLst>
            <pc:docMk/>
            <pc:sldMk cId="1919169841" sldId="267"/>
            <ac:picMk id="12" creationId="{5DDE9480-CF12-FF43-9C1C-C36FFFFB3004}"/>
          </ac:picMkLst>
        </pc:picChg>
        <pc:picChg chg="add mod modCrop">
          <ac:chgData name="Mistri, Somen K" userId="0be3d461-045e-4def-96db-2a497456586c" providerId="ADAL" clId="{8358BD46-218E-1D48-A230-51AA2F83A8C2}" dt="2021-01-29T15:47:16.620" v="4857" actId="1076"/>
          <ac:picMkLst>
            <pc:docMk/>
            <pc:sldMk cId="1919169841" sldId="267"/>
            <ac:picMk id="14" creationId="{A48A720A-9A71-FB4A-A68D-FE3288E35823}"/>
          </ac:picMkLst>
        </pc:picChg>
        <pc:picChg chg="add mod modCrop">
          <ac:chgData name="Mistri, Somen K" userId="0be3d461-045e-4def-96db-2a497456586c" providerId="ADAL" clId="{8358BD46-218E-1D48-A230-51AA2F83A8C2}" dt="2021-01-29T15:47:07.024" v="4855" actId="1076"/>
          <ac:picMkLst>
            <pc:docMk/>
            <pc:sldMk cId="1919169841" sldId="267"/>
            <ac:picMk id="15" creationId="{D0B116FF-5483-F348-BA8B-A198A1A33C23}"/>
          </ac:picMkLst>
        </pc:picChg>
        <pc:cxnChg chg="add mod">
          <ac:chgData name="Mistri, Somen K" userId="0be3d461-045e-4def-96db-2a497456586c" providerId="ADAL" clId="{8358BD46-218E-1D48-A230-51AA2F83A8C2}" dt="2021-01-29T15:28:11.413" v="4583" actId="1038"/>
          <ac:cxnSpMkLst>
            <pc:docMk/>
            <pc:sldMk cId="1919169841" sldId="267"/>
            <ac:cxnSpMk id="11" creationId="{93A1D973-3EE9-8F46-ADE4-6FCC4D583CE1}"/>
          </ac:cxnSpMkLst>
        </pc:cxnChg>
      </pc:sldChg>
      <pc:sldChg chg="del">
        <pc:chgData name="Mistri, Somen K" userId="0be3d461-045e-4def-96db-2a497456586c" providerId="ADAL" clId="{8358BD46-218E-1D48-A230-51AA2F83A8C2}" dt="2021-01-29T17:11:55.245" v="5855" actId="2696"/>
        <pc:sldMkLst>
          <pc:docMk/>
          <pc:sldMk cId="1266100131" sldId="268"/>
        </pc:sldMkLst>
      </pc:sldChg>
      <pc:sldChg chg="del">
        <pc:chgData name="Mistri, Somen K" userId="0be3d461-045e-4def-96db-2a497456586c" providerId="ADAL" clId="{8358BD46-218E-1D48-A230-51AA2F83A8C2}" dt="2021-01-29T17:11:55.245" v="5855" actId="2696"/>
        <pc:sldMkLst>
          <pc:docMk/>
          <pc:sldMk cId="1683541419" sldId="269"/>
        </pc:sldMkLst>
      </pc:sldChg>
      <pc:sldChg chg="del">
        <pc:chgData name="Mistri, Somen K" userId="0be3d461-045e-4def-96db-2a497456586c" providerId="ADAL" clId="{8358BD46-218E-1D48-A230-51AA2F83A8C2}" dt="2021-01-29T17:11:55.245" v="5855" actId="2696"/>
        <pc:sldMkLst>
          <pc:docMk/>
          <pc:sldMk cId="2953085173" sldId="270"/>
        </pc:sldMkLst>
      </pc:sldChg>
      <pc:sldChg chg="addSp delSp modSp add mod modNotesTx">
        <pc:chgData name="Mistri, Somen K" userId="0be3d461-045e-4def-96db-2a497456586c" providerId="ADAL" clId="{8358BD46-218E-1D48-A230-51AA2F83A8C2}" dt="2021-01-29T17:46:14.709" v="5885" actId="20577"/>
        <pc:sldMkLst>
          <pc:docMk/>
          <pc:sldMk cId="3370876659" sldId="271"/>
        </pc:sldMkLst>
        <pc:spChg chg="del">
          <ac:chgData name="Mistri, Somen K" userId="0be3d461-045e-4def-96db-2a497456586c" providerId="ADAL" clId="{8358BD46-218E-1D48-A230-51AA2F83A8C2}" dt="2021-01-28T22:52:32.636" v="1378" actId="478"/>
          <ac:spMkLst>
            <pc:docMk/>
            <pc:sldMk cId="3370876659" sldId="271"/>
            <ac:spMk id="3" creationId="{00000000-0000-0000-0000-000000000000}"/>
          </ac:spMkLst>
        </pc:spChg>
        <pc:spChg chg="del">
          <ac:chgData name="Mistri, Somen K" userId="0be3d461-045e-4def-96db-2a497456586c" providerId="ADAL" clId="{8358BD46-218E-1D48-A230-51AA2F83A8C2}" dt="2021-01-28T22:52:32.636" v="1378" actId="478"/>
          <ac:spMkLst>
            <pc:docMk/>
            <pc:sldMk cId="3370876659" sldId="271"/>
            <ac:spMk id="4" creationId="{00000000-0000-0000-0000-000000000000}"/>
          </ac:spMkLst>
        </pc:spChg>
        <pc:spChg chg="del">
          <ac:chgData name="Mistri, Somen K" userId="0be3d461-045e-4def-96db-2a497456586c" providerId="ADAL" clId="{8358BD46-218E-1D48-A230-51AA2F83A8C2}" dt="2021-01-28T22:52:32.636" v="1378" actId="478"/>
          <ac:spMkLst>
            <pc:docMk/>
            <pc:sldMk cId="3370876659" sldId="271"/>
            <ac:spMk id="5" creationId="{00000000-0000-0000-0000-000000000000}"/>
          </ac:spMkLst>
        </pc:spChg>
        <pc:spChg chg="del">
          <ac:chgData name="Mistri, Somen K" userId="0be3d461-045e-4def-96db-2a497456586c" providerId="ADAL" clId="{8358BD46-218E-1D48-A230-51AA2F83A8C2}" dt="2021-01-28T22:52:32.636" v="1378" actId="478"/>
          <ac:spMkLst>
            <pc:docMk/>
            <pc:sldMk cId="3370876659" sldId="271"/>
            <ac:spMk id="6" creationId="{00000000-0000-0000-0000-000000000000}"/>
          </ac:spMkLst>
        </pc:spChg>
        <pc:spChg chg="del">
          <ac:chgData name="Mistri, Somen K" userId="0be3d461-045e-4def-96db-2a497456586c" providerId="ADAL" clId="{8358BD46-218E-1D48-A230-51AA2F83A8C2}" dt="2021-01-28T22:52:32.636" v="1378" actId="478"/>
          <ac:spMkLst>
            <pc:docMk/>
            <pc:sldMk cId="3370876659" sldId="271"/>
            <ac:spMk id="7" creationId="{00000000-0000-0000-0000-000000000000}"/>
          </ac:spMkLst>
        </pc:spChg>
        <pc:spChg chg="del">
          <ac:chgData name="Mistri, Somen K" userId="0be3d461-045e-4def-96db-2a497456586c" providerId="ADAL" clId="{8358BD46-218E-1D48-A230-51AA2F83A8C2}" dt="2021-01-28T22:52:32.636" v="1378" actId="478"/>
          <ac:spMkLst>
            <pc:docMk/>
            <pc:sldMk cId="3370876659" sldId="271"/>
            <ac:spMk id="8" creationId="{00000000-0000-0000-0000-000000000000}"/>
          </ac:spMkLst>
        </pc:spChg>
        <pc:spChg chg="del">
          <ac:chgData name="Mistri, Somen K" userId="0be3d461-045e-4def-96db-2a497456586c" providerId="ADAL" clId="{8358BD46-218E-1D48-A230-51AA2F83A8C2}" dt="2021-01-28T22:52:32.636" v="1378" actId="478"/>
          <ac:spMkLst>
            <pc:docMk/>
            <pc:sldMk cId="3370876659" sldId="271"/>
            <ac:spMk id="10" creationId="{00000000-0000-0000-0000-000000000000}"/>
          </ac:spMkLst>
        </pc:spChg>
        <pc:spChg chg="mod">
          <ac:chgData name="Mistri, Somen K" userId="0be3d461-045e-4def-96db-2a497456586c" providerId="ADAL" clId="{8358BD46-218E-1D48-A230-51AA2F83A8C2}" dt="2021-01-29T17:46:14.709" v="5885" actId="20577"/>
          <ac:spMkLst>
            <pc:docMk/>
            <pc:sldMk cId="3370876659" sldId="271"/>
            <ac:spMk id="11" creationId="{00000000-0000-0000-0000-000000000000}"/>
          </ac:spMkLst>
        </pc:spChg>
        <pc:spChg chg="del">
          <ac:chgData name="Mistri, Somen K" userId="0be3d461-045e-4def-96db-2a497456586c" providerId="ADAL" clId="{8358BD46-218E-1D48-A230-51AA2F83A8C2}" dt="2021-01-28T22:52:32.636" v="1378" actId="478"/>
          <ac:spMkLst>
            <pc:docMk/>
            <pc:sldMk cId="3370876659" sldId="271"/>
            <ac:spMk id="12" creationId="{00000000-0000-0000-0000-000000000000}"/>
          </ac:spMkLst>
        </pc:spChg>
        <pc:spChg chg="del">
          <ac:chgData name="Mistri, Somen K" userId="0be3d461-045e-4def-96db-2a497456586c" providerId="ADAL" clId="{8358BD46-218E-1D48-A230-51AA2F83A8C2}" dt="2021-01-28T22:52:32.636" v="1378" actId="478"/>
          <ac:spMkLst>
            <pc:docMk/>
            <pc:sldMk cId="3370876659" sldId="271"/>
            <ac:spMk id="13" creationId="{00000000-0000-0000-0000-000000000000}"/>
          </ac:spMkLst>
        </pc:spChg>
        <pc:spChg chg="del mod">
          <ac:chgData name="Mistri, Somen K" userId="0be3d461-045e-4def-96db-2a497456586c" providerId="ADAL" clId="{8358BD46-218E-1D48-A230-51AA2F83A8C2}" dt="2021-01-28T22:53:20.565" v="1385"/>
          <ac:spMkLst>
            <pc:docMk/>
            <pc:sldMk cId="3370876659" sldId="271"/>
            <ac:spMk id="14" creationId="{00000000-0000-0000-0000-000000000000}"/>
          </ac:spMkLst>
        </pc:spChg>
        <pc:spChg chg="del">
          <ac:chgData name="Mistri, Somen K" userId="0be3d461-045e-4def-96db-2a497456586c" providerId="ADAL" clId="{8358BD46-218E-1D48-A230-51AA2F83A8C2}" dt="2021-01-28T22:52:32.636" v="1378" actId="478"/>
          <ac:spMkLst>
            <pc:docMk/>
            <pc:sldMk cId="3370876659" sldId="271"/>
            <ac:spMk id="15" creationId="{00000000-0000-0000-0000-000000000000}"/>
          </ac:spMkLst>
        </pc:spChg>
        <pc:picChg chg="mod">
          <ac:chgData name="Mistri, Somen K" userId="0be3d461-045e-4def-96db-2a497456586c" providerId="ADAL" clId="{8358BD46-218E-1D48-A230-51AA2F83A8C2}" dt="2021-01-28T23:08:02.588" v="1514" actId="14100"/>
          <ac:picMkLst>
            <pc:docMk/>
            <pc:sldMk cId="3370876659" sldId="271"/>
            <ac:picMk id="2" creationId="{00000000-0000-0000-0000-000000000000}"/>
          </ac:picMkLst>
        </pc:picChg>
        <pc:picChg chg="add mod">
          <ac:chgData name="Mistri, Somen K" userId="0be3d461-045e-4def-96db-2a497456586c" providerId="ADAL" clId="{8358BD46-218E-1D48-A230-51AA2F83A8C2}" dt="2021-01-28T23:08:06.058" v="1515" actId="14100"/>
          <ac:picMkLst>
            <pc:docMk/>
            <pc:sldMk cId="3370876659" sldId="271"/>
            <ac:picMk id="16" creationId="{D3202503-77C0-284A-AAD4-4846134984C6}"/>
          </ac:picMkLst>
        </pc:picChg>
      </pc:sldChg>
      <pc:sldChg chg="del">
        <pc:chgData name="Mistri, Somen K" userId="0be3d461-045e-4def-96db-2a497456586c" providerId="ADAL" clId="{8358BD46-218E-1D48-A230-51AA2F83A8C2}" dt="2021-01-29T17:11:55.245" v="5855" actId="2696"/>
        <pc:sldMkLst>
          <pc:docMk/>
          <pc:sldMk cId="18200034" sldId="272"/>
        </pc:sldMkLst>
      </pc:sldChg>
      <pc:sldChg chg="del">
        <pc:chgData name="Mistri, Somen K" userId="0be3d461-045e-4def-96db-2a497456586c" providerId="ADAL" clId="{8358BD46-218E-1D48-A230-51AA2F83A8C2}" dt="2021-01-29T17:11:55.245" v="5855" actId="2696"/>
        <pc:sldMkLst>
          <pc:docMk/>
          <pc:sldMk cId="4063020943" sldId="274"/>
        </pc:sldMkLst>
      </pc:sldChg>
      <pc:sldChg chg="modSp add mod">
        <pc:chgData name="Mistri, Somen K" userId="0be3d461-045e-4def-96db-2a497456586c" providerId="ADAL" clId="{8358BD46-218E-1D48-A230-51AA2F83A8C2}" dt="2021-01-29T17:54:43.174" v="5949" actId="1076"/>
        <pc:sldMkLst>
          <pc:docMk/>
          <pc:sldMk cId="3922800317" sldId="316"/>
        </pc:sldMkLst>
        <pc:spChg chg="mod">
          <ac:chgData name="Mistri, Somen K" userId="0be3d461-045e-4def-96db-2a497456586c" providerId="ADAL" clId="{8358BD46-218E-1D48-A230-51AA2F83A8C2}" dt="2021-01-29T17:54:43.174" v="5949" actId="1076"/>
          <ac:spMkLst>
            <pc:docMk/>
            <pc:sldMk cId="3922800317" sldId="316"/>
            <ac:spMk id="8" creationId="{E937B676-FCD1-7247-8752-376EDBB6ACBC}"/>
          </ac:spMkLst>
        </pc:spChg>
      </pc:sldChg>
      <pc:sldChg chg="del">
        <pc:chgData name="Mistri, Somen K" userId="0be3d461-045e-4def-96db-2a497456586c" providerId="ADAL" clId="{8358BD46-218E-1D48-A230-51AA2F83A8C2}" dt="2021-01-29T17:11:55.245" v="5855" actId="2696"/>
        <pc:sldMkLst>
          <pc:docMk/>
          <pc:sldMk cId="1086543701" sldId="317"/>
        </pc:sldMkLst>
      </pc:sldChg>
      <pc:sldChg chg="del">
        <pc:chgData name="Mistri, Somen K" userId="0be3d461-045e-4def-96db-2a497456586c" providerId="ADAL" clId="{8358BD46-218E-1D48-A230-51AA2F83A8C2}" dt="2021-01-29T17:11:55.245" v="5855" actId="2696"/>
        <pc:sldMkLst>
          <pc:docMk/>
          <pc:sldMk cId="1128799465" sldId="325"/>
        </pc:sldMkLst>
      </pc:sldChg>
      <pc:sldChg chg="del">
        <pc:chgData name="Mistri, Somen K" userId="0be3d461-045e-4def-96db-2a497456586c" providerId="ADAL" clId="{8358BD46-218E-1D48-A230-51AA2F83A8C2}" dt="2021-01-29T17:11:55.245" v="5855" actId="2696"/>
        <pc:sldMkLst>
          <pc:docMk/>
          <pc:sldMk cId="3327295072" sldId="352"/>
        </pc:sldMkLst>
      </pc:sldChg>
      <pc:sldChg chg="del">
        <pc:chgData name="Mistri, Somen K" userId="0be3d461-045e-4def-96db-2a497456586c" providerId="ADAL" clId="{8358BD46-218E-1D48-A230-51AA2F83A8C2}" dt="2021-01-29T17:11:55.245" v="5855" actId="2696"/>
        <pc:sldMkLst>
          <pc:docMk/>
          <pc:sldMk cId="2514741330" sldId="358"/>
        </pc:sldMkLst>
      </pc:sldChg>
      <pc:sldChg chg="del">
        <pc:chgData name="Mistri, Somen K" userId="0be3d461-045e-4def-96db-2a497456586c" providerId="ADAL" clId="{8358BD46-218E-1D48-A230-51AA2F83A8C2}" dt="2021-01-29T17:11:55.245" v="5855" actId="2696"/>
        <pc:sldMkLst>
          <pc:docMk/>
          <pc:sldMk cId="3308254323" sldId="365"/>
        </pc:sldMkLst>
      </pc:sldChg>
      <pc:sldChg chg="del">
        <pc:chgData name="Mistri, Somen K" userId="0be3d461-045e-4def-96db-2a497456586c" providerId="ADAL" clId="{8358BD46-218E-1D48-A230-51AA2F83A8C2}" dt="2021-01-29T17:11:55.245" v="5855" actId="2696"/>
        <pc:sldMkLst>
          <pc:docMk/>
          <pc:sldMk cId="2014355822" sldId="367"/>
        </pc:sldMkLst>
      </pc:sldChg>
      <pc:sldChg chg="del">
        <pc:chgData name="Mistri, Somen K" userId="0be3d461-045e-4def-96db-2a497456586c" providerId="ADAL" clId="{8358BD46-218E-1D48-A230-51AA2F83A8C2}" dt="2021-01-29T17:11:55.245" v="5855" actId="2696"/>
        <pc:sldMkLst>
          <pc:docMk/>
          <pc:sldMk cId="4290067312" sldId="382"/>
        </pc:sldMkLst>
      </pc:sldChg>
      <pc:sldChg chg="del">
        <pc:chgData name="Mistri, Somen K" userId="0be3d461-045e-4def-96db-2a497456586c" providerId="ADAL" clId="{8358BD46-218E-1D48-A230-51AA2F83A8C2}" dt="2021-01-29T17:11:55.245" v="5855" actId="2696"/>
        <pc:sldMkLst>
          <pc:docMk/>
          <pc:sldMk cId="2253242759" sldId="392"/>
        </pc:sldMkLst>
      </pc:sldChg>
      <pc:sldChg chg="del">
        <pc:chgData name="Mistri, Somen K" userId="0be3d461-045e-4def-96db-2a497456586c" providerId="ADAL" clId="{8358BD46-218E-1D48-A230-51AA2F83A8C2}" dt="2021-01-29T17:11:55.245" v="5855" actId="2696"/>
        <pc:sldMkLst>
          <pc:docMk/>
          <pc:sldMk cId="760507974" sldId="393"/>
        </pc:sldMkLst>
      </pc:sldChg>
      <pc:sldChg chg="del">
        <pc:chgData name="Mistri, Somen K" userId="0be3d461-045e-4def-96db-2a497456586c" providerId="ADAL" clId="{8358BD46-218E-1D48-A230-51AA2F83A8C2}" dt="2021-01-29T17:11:55.245" v="5855" actId="2696"/>
        <pc:sldMkLst>
          <pc:docMk/>
          <pc:sldMk cId="2171154182" sldId="394"/>
        </pc:sldMkLst>
      </pc:sldChg>
      <pc:sldChg chg="del">
        <pc:chgData name="Mistri, Somen K" userId="0be3d461-045e-4def-96db-2a497456586c" providerId="ADAL" clId="{8358BD46-218E-1D48-A230-51AA2F83A8C2}" dt="2021-01-29T17:11:55.245" v="5855" actId="2696"/>
        <pc:sldMkLst>
          <pc:docMk/>
          <pc:sldMk cId="3041052998" sldId="397"/>
        </pc:sldMkLst>
      </pc:sldChg>
      <pc:sldChg chg="del">
        <pc:chgData name="Mistri, Somen K" userId="0be3d461-045e-4def-96db-2a497456586c" providerId="ADAL" clId="{8358BD46-218E-1D48-A230-51AA2F83A8C2}" dt="2021-01-29T17:11:55.245" v="5855" actId="2696"/>
        <pc:sldMkLst>
          <pc:docMk/>
          <pc:sldMk cId="873023801" sldId="402"/>
        </pc:sldMkLst>
      </pc:sldChg>
      <pc:sldChg chg="del">
        <pc:chgData name="Mistri, Somen K" userId="0be3d461-045e-4def-96db-2a497456586c" providerId="ADAL" clId="{8358BD46-218E-1D48-A230-51AA2F83A8C2}" dt="2021-01-29T17:11:55.245" v="5855" actId="2696"/>
        <pc:sldMkLst>
          <pc:docMk/>
          <pc:sldMk cId="3300002008" sldId="403"/>
        </pc:sldMkLst>
      </pc:sldChg>
      <pc:sldChg chg="del">
        <pc:chgData name="Mistri, Somen K" userId="0be3d461-045e-4def-96db-2a497456586c" providerId="ADAL" clId="{8358BD46-218E-1D48-A230-51AA2F83A8C2}" dt="2021-01-29T17:11:55.245" v="5855" actId="2696"/>
        <pc:sldMkLst>
          <pc:docMk/>
          <pc:sldMk cId="3761045892" sldId="409"/>
        </pc:sldMkLst>
      </pc:sldChg>
      <pc:sldChg chg="del">
        <pc:chgData name="Mistri, Somen K" userId="0be3d461-045e-4def-96db-2a497456586c" providerId="ADAL" clId="{8358BD46-218E-1D48-A230-51AA2F83A8C2}" dt="2021-01-29T17:11:55.245" v="5855" actId="2696"/>
        <pc:sldMkLst>
          <pc:docMk/>
          <pc:sldMk cId="319978738" sldId="418"/>
        </pc:sldMkLst>
      </pc:sldChg>
      <pc:sldChg chg="del">
        <pc:chgData name="Mistri, Somen K" userId="0be3d461-045e-4def-96db-2a497456586c" providerId="ADAL" clId="{8358BD46-218E-1D48-A230-51AA2F83A8C2}" dt="2021-01-29T17:11:55.245" v="5855" actId="2696"/>
        <pc:sldMkLst>
          <pc:docMk/>
          <pc:sldMk cId="4179020187" sldId="419"/>
        </pc:sldMkLst>
      </pc:sldChg>
      <pc:sldChg chg="del">
        <pc:chgData name="Mistri, Somen K" userId="0be3d461-045e-4def-96db-2a497456586c" providerId="ADAL" clId="{8358BD46-218E-1D48-A230-51AA2F83A8C2}" dt="2021-01-29T17:11:55.245" v="5855" actId="2696"/>
        <pc:sldMkLst>
          <pc:docMk/>
          <pc:sldMk cId="2766260220" sldId="420"/>
        </pc:sldMkLst>
      </pc:sldChg>
      <pc:sldChg chg="del">
        <pc:chgData name="Mistri, Somen K" userId="0be3d461-045e-4def-96db-2a497456586c" providerId="ADAL" clId="{8358BD46-218E-1D48-A230-51AA2F83A8C2}" dt="2021-01-29T17:11:55.245" v="5855" actId="2696"/>
        <pc:sldMkLst>
          <pc:docMk/>
          <pc:sldMk cId="3027541479" sldId="421"/>
        </pc:sldMkLst>
      </pc:sldChg>
      <pc:sldChg chg="del">
        <pc:chgData name="Mistri, Somen K" userId="0be3d461-045e-4def-96db-2a497456586c" providerId="ADAL" clId="{8358BD46-218E-1D48-A230-51AA2F83A8C2}" dt="2021-01-29T17:11:55.245" v="5855" actId="2696"/>
        <pc:sldMkLst>
          <pc:docMk/>
          <pc:sldMk cId="1219701517" sldId="422"/>
        </pc:sldMkLst>
      </pc:sldChg>
      <pc:sldChg chg="del">
        <pc:chgData name="Mistri, Somen K" userId="0be3d461-045e-4def-96db-2a497456586c" providerId="ADAL" clId="{8358BD46-218E-1D48-A230-51AA2F83A8C2}" dt="2021-01-29T17:11:55.245" v="5855" actId="2696"/>
        <pc:sldMkLst>
          <pc:docMk/>
          <pc:sldMk cId="1998291143" sldId="423"/>
        </pc:sldMkLst>
      </pc:sldChg>
      <pc:sldChg chg="del">
        <pc:chgData name="Mistri, Somen K" userId="0be3d461-045e-4def-96db-2a497456586c" providerId="ADAL" clId="{8358BD46-218E-1D48-A230-51AA2F83A8C2}" dt="2021-01-29T17:11:55.245" v="5855" actId="2696"/>
        <pc:sldMkLst>
          <pc:docMk/>
          <pc:sldMk cId="2417397543" sldId="424"/>
        </pc:sldMkLst>
      </pc:sldChg>
      <pc:sldChg chg="del">
        <pc:chgData name="Mistri, Somen K" userId="0be3d461-045e-4def-96db-2a497456586c" providerId="ADAL" clId="{8358BD46-218E-1D48-A230-51AA2F83A8C2}" dt="2021-01-29T17:11:55.245" v="5855" actId="2696"/>
        <pc:sldMkLst>
          <pc:docMk/>
          <pc:sldMk cId="3035679044" sldId="425"/>
        </pc:sldMkLst>
      </pc:sldChg>
      <pc:sldChg chg="del">
        <pc:chgData name="Mistri, Somen K" userId="0be3d461-045e-4def-96db-2a497456586c" providerId="ADAL" clId="{8358BD46-218E-1D48-A230-51AA2F83A8C2}" dt="2021-01-29T17:11:55.245" v="5855" actId="2696"/>
        <pc:sldMkLst>
          <pc:docMk/>
          <pc:sldMk cId="935346789" sldId="426"/>
        </pc:sldMkLst>
      </pc:sldChg>
      <pc:sldChg chg="del">
        <pc:chgData name="Mistri, Somen K" userId="0be3d461-045e-4def-96db-2a497456586c" providerId="ADAL" clId="{8358BD46-218E-1D48-A230-51AA2F83A8C2}" dt="2021-01-29T17:11:55.245" v="5855" actId="2696"/>
        <pc:sldMkLst>
          <pc:docMk/>
          <pc:sldMk cId="3077699276" sldId="427"/>
        </pc:sldMkLst>
      </pc:sldChg>
      <pc:sldChg chg="del">
        <pc:chgData name="Mistri, Somen K" userId="0be3d461-045e-4def-96db-2a497456586c" providerId="ADAL" clId="{8358BD46-218E-1D48-A230-51AA2F83A8C2}" dt="2021-01-29T17:11:55.245" v="5855" actId="2696"/>
        <pc:sldMkLst>
          <pc:docMk/>
          <pc:sldMk cId="2832971039" sldId="428"/>
        </pc:sldMkLst>
      </pc:sldChg>
      <pc:sldChg chg="del">
        <pc:chgData name="Mistri, Somen K" userId="0be3d461-045e-4def-96db-2a497456586c" providerId="ADAL" clId="{8358BD46-218E-1D48-A230-51AA2F83A8C2}" dt="2021-01-29T17:11:55.245" v="5855" actId="2696"/>
        <pc:sldMkLst>
          <pc:docMk/>
          <pc:sldMk cId="673514393" sldId="429"/>
        </pc:sldMkLst>
      </pc:sldChg>
      <pc:sldChg chg="del">
        <pc:chgData name="Mistri, Somen K" userId="0be3d461-045e-4def-96db-2a497456586c" providerId="ADAL" clId="{8358BD46-218E-1D48-A230-51AA2F83A8C2}" dt="2021-01-29T17:11:55.245" v="5855" actId="2696"/>
        <pc:sldMkLst>
          <pc:docMk/>
          <pc:sldMk cId="999514514" sldId="430"/>
        </pc:sldMkLst>
      </pc:sldChg>
      <pc:sldChg chg="del">
        <pc:chgData name="Mistri, Somen K" userId="0be3d461-045e-4def-96db-2a497456586c" providerId="ADAL" clId="{8358BD46-218E-1D48-A230-51AA2F83A8C2}" dt="2021-01-29T17:11:55.245" v="5855" actId="2696"/>
        <pc:sldMkLst>
          <pc:docMk/>
          <pc:sldMk cId="886777061" sldId="431"/>
        </pc:sldMkLst>
      </pc:sldChg>
      <pc:sldChg chg="del">
        <pc:chgData name="Mistri, Somen K" userId="0be3d461-045e-4def-96db-2a497456586c" providerId="ADAL" clId="{8358BD46-218E-1D48-A230-51AA2F83A8C2}" dt="2021-01-29T17:11:55.245" v="5855" actId="2696"/>
        <pc:sldMkLst>
          <pc:docMk/>
          <pc:sldMk cId="1970901716" sldId="432"/>
        </pc:sldMkLst>
      </pc:sldChg>
      <pc:sldChg chg="del">
        <pc:chgData name="Mistri, Somen K" userId="0be3d461-045e-4def-96db-2a497456586c" providerId="ADAL" clId="{8358BD46-218E-1D48-A230-51AA2F83A8C2}" dt="2021-01-29T17:11:55.245" v="5855" actId="2696"/>
        <pc:sldMkLst>
          <pc:docMk/>
          <pc:sldMk cId="3494702481" sldId="433"/>
        </pc:sldMkLst>
      </pc:sldChg>
      <pc:sldChg chg="del">
        <pc:chgData name="Mistri, Somen K" userId="0be3d461-045e-4def-96db-2a497456586c" providerId="ADAL" clId="{8358BD46-218E-1D48-A230-51AA2F83A8C2}" dt="2021-01-29T17:11:55.245" v="5855" actId="2696"/>
        <pc:sldMkLst>
          <pc:docMk/>
          <pc:sldMk cId="1275756295" sldId="434"/>
        </pc:sldMkLst>
      </pc:sldChg>
      <pc:sldChg chg="del">
        <pc:chgData name="Mistri, Somen K" userId="0be3d461-045e-4def-96db-2a497456586c" providerId="ADAL" clId="{8358BD46-218E-1D48-A230-51AA2F83A8C2}" dt="2021-01-29T17:11:55.245" v="5855" actId="2696"/>
        <pc:sldMkLst>
          <pc:docMk/>
          <pc:sldMk cId="185963744" sldId="435"/>
        </pc:sldMkLst>
      </pc:sldChg>
      <pc:sldChg chg="del">
        <pc:chgData name="Mistri, Somen K" userId="0be3d461-045e-4def-96db-2a497456586c" providerId="ADAL" clId="{8358BD46-218E-1D48-A230-51AA2F83A8C2}" dt="2021-01-29T17:11:55.245" v="5855" actId="2696"/>
        <pc:sldMkLst>
          <pc:docMk/>
          <pc:sldMk cId="1023258091" sldId="436"/>
        </pc:sldMkLst>
      </pc:sldChg>
      <pc:sldChg chg="del">
        <pc:chgData name="Mistri, Somen K" userId="0be3d461-045e-4def-96db-2a497456586c" providerId="ADAL" clId="{8358BD46-218E-1D48-A230-51AA2F83A8C2}" dt="2021-01-29T17:11:55.245" v="5855" actId="2696"/>
        <pc:sldMkLst>
          <pc:docMk/>
          <pc:sldMk cId="1851287379" sldId="437"/>
        </pc:sldMkLst>
      </pc:sldChg>
      <pc:sldChg chg="del">
        <pc:chgData name="Mistri, Somen K" userId="0be3d461-045e-4def-96db-2a497456586c" providerId="ADAL" clId="{8358BD46-218E-1D48-A230-51AA2F83A8C2}" dt="2021-01-29T17:11:55.245" v="5855" actId="2696"/>
        <pc:sldMkLst>
          <pc:docMk/>
          <pc:sldMk cId="1558779343" sldId="438"/>
        </pc:sldMkLst>
      </pc:sldChg>
      <pc:sldChg chg="del">
        <pc:chgData name="Mistri, Somen K" userId="0be3d461-045e-4def-96db-2a497456586c" providerId="ADAL" clId="{8358BD46-218E-1D48-A230-51AA2F83A8C2}" dt="2021-01-29T17:11:55.245" v="5855" actId="2696"/>
        <pc:sldMkLst>
          <pc:docMk/>
          <pc:sldMk cId="3707412088" sldId="439"/>
        </pc:sldMkLst>
      </pc:sldChg>
      <pc:sldChg chg="del">
        <pc:chgData name="Mistri, Somen K" userId="0be3d461-045e-4def-96db-2a497456586c" providerId="ADAL" clId="{8358BD46-218E-1D48-A230-51AA2F83A8C2}" dt="2021-01-29T17:11:55.245" v="5855" actId="2696"/>
        <pc:sldMkLst>
          <pc:docMk/>
          <pc:sldMk cId="3055265725" sldId="440"/>
        </pc:sldMkLst>
      </pc:sldChg>
      <pc:sldChg chg="del">
        <pc:chgData name="Mistri, Somen K" userId="0be3d461-045e-4def-96db-2a497456586c" providerId="ADAL" clId="{8358BD46-218E-1D48-A230-51AA2F83A8C2}" dt="2021-01-29T17:11:55.245" v="5855" actId="2696"/>
        <pc:sldMkLst>
          <pc:docMk/>
          <pc:sldMk cId="3152808819" sldId="441"/>
        </pc:sldMkLst>
      </pc:sldChg>
      <pc:sldChg chg="del">
        <pc:chgData name="Mistri, Somen K" userId="0be3d461-045e-4def-96db-2a497456586c" providerId="ADAL" clId="{8358BD46-218E-1D48-A230-51AA2F83A8C2}" dt="2021-01-29T17:11:55.245" v="5855" actId="2696"/>
        <pc:sldMkLst>
          <pc:docMk/>
          <pc:sldMk cId="1827495140" sldId="442"/>
        </pc:sldMkLst>
      </pc:sldChg>
      <pc:sldChg chg="del">
        <pc:chgData name="Mistri, Somen K" userId="0be3d461-045e-4def-96db-2a497456586c" providerId="ADAL" clId="{8358BD46-218E-1D48-A230-51AA2F83A8C2}" dt="2021-01-29T17:11:55.245" v="5855" actId="2696"/>
        <pc:sldMkLst>
          <pc:docMk/>
          <pc:sldMk cId="1476960203" sldId="444"/>
        </pc:sldMkLst>
      </pc:sldChg>
      <pc:sldChg chg="delSp mod">
        <pc:chgData name="Mistri, Somen K" userId="0be3d461-045e-4def-96db-2a497456586c" providerId="ADAL" clId="{8358BD46-218E-1D48-A230-51AA2F83A8C2}" dt="2021-01-29T17:35:48.505" v="5856" actId="478"/>
        <pc:sldMkLst>
          <pc:docMk/>
          <pc:sldMk cId="2753294621" sldId="448"/>
        </pc:sldMkLst>
        <pc:spChg chg="del">
          <ac:chgData name="Mistri, Somen K" userId="0be3d461-045e-4def-96db-2a497456586c" providerId="ADAL" clId="{8358BD46-218E-1D48-A230-51AA2F83A8C2}" dt="2021-01-29T17:35:48.505" v="5856" actId="478"/>
          <ac:spMkLst>
            <pc:docMk/>
            <pc:sldMk cId="2753294621" sldId="448"/>
            <ac:spMk id="7" creationId="{C1347CAB-48DD-7D43-AA1D-A68AA005CA38}"/>
          </ac:spMkLst>
        </pc:spChg>
      </pc:sldChg>
      <pc:sldChg chg="modAnim">
        <pc:chgData name="Mistri, Somen K" userId="0be3d461-045e-4def-96db-2a497456586c" providerId="ADAL" clId="{8358BD46-218E-1D48-A230-51AA2F83A8C2}" dt="2021-01-29T17:36:10.387" v="5857"/>
        <pc:sldMkLst>
          <pc:docMk/>
          <pc:sldMk cId="3295893422" sldId="449"/>
        </pc:sldMkLst>
      </pc:sldChg>
      <pc:sldChg chg="addSp modSp mod">
        <pc:chgData name="Mistri, Somen K" userId="0be3d461-045e-4def-96db-2a497456586c" providerId="ADAL" clId="{8358BD46-218E-1D48-A230-51AA2F83A8C2}" dt="2021-01-28T20:31:58.751" v="70" actId="1037"/>
        <pc:sldMkLst>
          <pc:docMk/>
          <pc:sldMk cId="1886420347" sldId="451"/>
        </pc:sldMkLst>
        <pc:spChg chg="add mod">
          <ac:chgData name="Mistri, Somen K" userId="0be3d461-045e-4def-96db-2a497456586c" providerId="ADAL" clId="{8358BD46-218E-1D48-A230-51AA2F83A8C2}" dt="2021-01-28T20:31:58.751" v="70" actId="1037"/>
          <ac:spMkLst>
            <pc:docMk/>
            <pc:sldMk cId="1886420347" sldId="451"/>
            <ac:spMk id="4" creationId="{CD4E326D-C448-564D-8108-53E732C9AF1A}"/>
          </ac:spMkLst>
        </pc:spChg>
        <pc:spChg chg="mod">
          <ac:chgData name="Mistri, Somen K" userId="0be3d461-045e-4def-96db-2a497456586c" providerId="ADAL" clId="{8358BD46-218E-1D48-A230-51AA2F83A8C2}" dt="2021-01-28T20:09:04.425" v="2" actId="166"/>
          <ac:spMkLst>
            <pc:docMk/>
            <pc:sldMk cId="1886420347" sldId="451"/>
            <ac:spMk id="5" creationId="{96E67FDF-1C8C-494F-B611-C1D57AB47E6A}"/>
          </ac:spMkLst>
        </pc:spChg>
        <pc:grpChg chg="mod">
          <ac:chgData name="Mistri, Somen K" userId="0be3d461-045e-4def-96db-2a497456586c" providerId="ADAL" clId="{8358BD46-218E-1D48-A230-51AA2F83A8C2}" dt="2021-01-28T20:30:50.725" v="53" actId="1037"/>
          <ac:grpSpMkLst>
            <pc:docMk/>
            <pc:sldMk cId="1886420347" sldId="451"/>
            <ac:grpSpMk id="8" creationId="{6778CE86-DE7B-7244-8678-363EB675A31B}"/>
          </ac:grpSpMkLst>
        </pc:grpChg>
        <pc:picChg chg="mod">
          <ac:chgData name="Mistri, Somen K" userId="0be3d461-045e-4def-96db-2a497456586c" providerId="ADAL" clId="{8358BD46-218E-1D48-A230-51AA2F83A8C2}" dt="2021-01-28T20:30:39.012" v="11" actId="1076"/>
          <ac:picMkLst>
            <pc:docMk/>
            <pc:sldMk cId="1886420347" sldId="451"/>
            <ac:picMk id="2" creationId="{573E7B9F-5681-FA42-B337-3C2AE01EA78A}"/>
          </ac:picMkLst>
        </pc:picChg>
        <pc:picChg chg="add mod">
          <ac:chgData name="Mistri, Somen K" userId="0be3d461-045e-4def-96db-2a497456586c" providerId="ADAL" clId="{8358BD46-218E-1D48-A230-51AA2F83A8C2}" dt="2021-01-28T20:31:20.294" v="55" actId="1076"/>
          <ac:picMkLst>
            <pc:docMk/>
            <pc:sldMk cId="1886420347" sldId="451"/>
            <ac:picMk id="9" creationId="{A3F7EE2C-E711-BC46-8CEA-6E04004DFB3B}"/>
          </ac:picMkLst>
        </pc:picChg>
      </pc:sldChg>
      <pc:sldChg chg="modSp add mod">
        <pc:chgData name="Mistri, Somen K" userId="0be3d461-045e-4def-96db-2a497456586c" providerId="ADAL" clId="{8358BD46-218E-1D48-A230-51AA2F83A8C2}" dt="2021-01-28T20:29:47.166" v="4" actId="20577"/>
        <pc:sldMkLst>
          <pc:docMk/>
          <pc:sldMk cId="3310004265" sldId="452"/>
        </pc:sldMkLst>
        <pc:spChg chg="mod">
          <ac:chgData name="Mistri, Somen K" userId="0be3d461-045e-4def-96db-2a497456586c" providerId="ADAL" clId="{8358BD46-218E-1D48-A230-51AA2F83A8C2}" dt="2021-01-28T20:29:47.166" v="4" actId="20577"/>
          <ac:spMkLst>
            <pc:docMk/>
            <pc:sldMk cId="3310004265" sldId="452"/>
            <ac:spMk id="2" creationId="{72810E21-26BC-0B48-A75C-7433A4E401AD}"/>
          </ac:spMkLst>
        </pc:spChg>
      </pc:sldChg>
      <pc:sldChg chg="addSp modSp new del mod">
        <pc:chgData name="Mistri, Somen K" userId="0be3d461-045e-4def-96db-2a497456586c" providerId="ADAL" clId="{8358BD46-218E-1D48-A230-51AA2F83A8C2}" dt="2021-01-28T21:31:29.134" v="694" actId="2696"/>
        <pc:sldMkLst>
          <pc:docMk/>
          <pc:sldMk cId="2352606480" sldId="453"/>
        </pc:sldMkLst>
        <pc:spChg chg="add mod">
          <ac:chgData name="Mistri, Somen K" userId="0be3d461-045e-4def-96db-2a497456586c" providerId="ADAL" clId="{8358BD46-218E-1D48-A230-51AA2F83A8C2}" dt="2021-01-28T20:55:35.580" v="243" actId="20577"/>
          <ac:spMkLst>
            <pc:docMk/>
            <pc:sldMk cId="2352606480" sldId="453"/>
            <ac:spMk id="2" creationId="{1F60CE70-8B70-2A48-A3D8-3F5D4C76C829}"/>
          </ac:spMkLst>
        </pc:spChg>
        <pc:spChg chg="add mod">
          <ac:chgData name="Mistri, Somen K" userId="0be3d461-045e-4def-96db-2a497456586c" providerId="ADAL" clId="{8358BD46-218E-1D48-A230-51AA2F83A8C2}" dt="2021-01-28T20:57:38.778" v="275" actId="403"/>
          <ac:spMkLst>
            <pc:docMk/>
            <pc:sldMk cId="2352606480" sldId="453"/>
            <ac:spMk id="3" creationId="{26645367-3948-0442-AA1C-F6791B200463}"/>
          </ac:spMkLst>
        </pc:spChg>
        <pc:spChg chg="add mod">
          <ac:chgData name="Mistri, Somen K" userId="0be3d461-045e-4def-96db-2a497456586c" providerId="ADAL" clId="{8358BD46-218E-1D48-A230-51AA2F83A8C2}" dt="2021-01-28T20:57:52.650" v="278" actId="1076"/>
          <ac:spMkLst>
            <pc:docMk/>
            <pc:sldMk cId="2352606480" sldId="453"/>
            <ac:spMk id="4" creationId="{E2F93E3B-264D-2A42-9C04-1B2994809B47}"/>
          </ac:spMkLst>
        </pc:spChg>
        <pc:spChg chg="add mod">
          <ac:chgData name="Mistri, Somen K" userId="0be3d461-045e-4def-96db-2a497456586c" providerId="ADAL" clId="{8358BD46-218E-1D48-A230-51AA2F83A8C2}" dt="2021-01-28T21:01:10.469" v="351" actId="20577"/>
          <ac:spMkLst>
            <pc:docMk/>
            <pc:sldMk cId="2352606480" sldId="453"/>
            <ac:spMk id="5" creationId="{85FBA069-7FBB-7C45-973A-E4A28E11440A}"/>
          </ac:spMkLst>
        </pc:spChg>
      </pc:sldChg>
      <pc:sldChg chg="addSp modSp add mod ord modAnim">
        <pc:chgData name="Mistri, Somen K" userId="0be3d461-045e-4def-96db-2a497456586c" providerId="ADAL" clId="{8358BD46-218E-1D48-A230-51AA2F83A8C2}" dt="2021-01-29T17:42:00.629" v="5884" actId="14100"/>
        <pc:sldMkLst>
          <pc:docMk/>
          <pc:sldMk cId="43055534" sldId="454"/>
        </pc:sldMkLst>
        <pc:spChg chg="mod">
          <ac:chgData name="Mistri, Somen K" userId="0be3d461-045e-4def-96db-2a497456586c" providerId="ADAL" clId="{8358BD46-218E-1D48-A230-51AA2F83A8C2}" dt="2021-01-28T21:26:06.753" v="554" actId="1076"/>
          <ac:spMkLst>
            <pc:docMk/>
            <pc:sldMk cId="43055534" sldId="454"/>
            <ac:spMk id="2" creationId="{2700ED6E-EB9D-2C4D-A1C9-482D4D8A5FE0}"/>
          </ac:spMkLst>
        </pc:spChg>
        <pc:spChg chg="mod">
          <ac:chgData name="Mistri, Somen K" userId="0be3d461-045e-4def-96db-2a497456586c" providerId="ADAL" clId="{8358BD46-218E-1D48-A230-51AA2F83A8C2}" dt="2021-01-29T17:42:00.629" v="5884" actId="14100"/>
          <ac:spMkLst>
            <pc:docMk/>
            <pc:sldMk cId="43055534" sldId="454"/>
            <ac:spMk id="3" creationId="{240BB8C7-02F3-4F4F-8552-BD7FF7C7F01D}"/>
          </ac:spMkLst>
        </pc:spChg>
        <pc:spChg chg="mod">
          <ac:chgData name="Mistri, Somen K" userId="0be3d461-045e-4def-96db-2a497456586c" providerId="ADAL" clId="{8358BD46-218E-1D48-A230-51AA2F83A8C2}" dt="2021-01-28T21:26:00.008" v="553" actId="20577"/>
          <ac:spMkLst>
            <pc:docMk/>
            <pc:sldMk cId="43055534" sldId="454"/>
            <ac:spMk id="4" creationId="{21B7C05F-AA60-9040-A4A7-2DBD641BAC09}"/>
          </ac:spMkLst>
        </pc:spChg>
        <pc:spChg chg="add mod">
          <ac:chgData name="Mistri, Somen K" userId="0be3d461-045e-4def-96db-2a497456586c" providerId="ADAL" clId="{8358BD46-218E-1D48-A230-51AA2F83A8C2}" dt="2021-01-28T21:29:35.305" v="691" actId="207"/>
          <ac:spMkLst>
            <pc:docMk/>
            <pc:sldMk cId="43055534" sldId="454"/>
            <ac:spMk id="6" creationId="{337A88D1-2F5D-1A40-BFD8-9E5DB8C74AEB}"/>
          </ac:spMkLst>
        </pc:spChg>
        <pc:picChg chg="add mod">
          <ac:chgData name="Mistri, Somen K" userId="0be3d461-045e-4def-96db-2a497456586c" providerId="ADAL" clId="{8358BD46-218E-1D48-A230-51AA2F83A8C2}" dt="2021-01-28T21:27:39.225" v="576" actId="1076"/>
          <ac:picMkLst>
            <pc:docMk/>
            <pc:sldMk cId="43055534" sldId="454"/>
            <ac:picMk id="5" creationId="{35A31006-2FFF-6C45-89BB-D5FF16F61219}"/>
          </ac:picMkLst>
        </pc:picChg>
      </pc:sldChg>
      <pc:sldChg chg="addSp modSp new mod modAnim">
        <pc:chgData name="Mistri, Somen K" userId="0be3d461-045e-4def-96db-2a497456586c" providerId="ADAL" clId="{8358BD46-218E-1D48-A230-51AA2F83A8C2}" dt="2021-01-28T22:35:02.988" v="1335" actId="20577"/>
        <pc:sldMkLst>
          <pc:docMk/>
          <pc:sldMk cId="3093755771" sldId="455"/>
        </pc:sldMkLst>
        <pc:spChg chg="add mod">
          <ac:chgData name="Mistri, Somen K" userId="0be3d461-045e-4def-96db-2a497456586c" providerId="ADAL" clId="{8358BD46-218E-1D48-A230-51AA2F83A8C2}" dt="2021-01-28T21:49:57.998" v="795" actId="164"/>
          <ac:spMkLst>
            <pc:docMk/>
            <pc:sldMk cId="3093755771" sldId="455"/>
            <ac:spMk id="3" creationId="{BF75CB07-20D1-D442-87F0-446478EA2183}"/>
          </ac:spMkLst>
        </pc:spChg>
        <pc:spChg chg="add mod">
          <ac:chgData name="Mistri, Somen K" userId="0be3d461-045e-4def-96db-2a497456586c" providerId="ADAL" clId="{8358BD46-218E-1D48-A230-51AA2F83A8C2}" dt="2021-01-28T21:49:57.998" v="795" actId="164"/>
          <ac:spMkLst>
            <pc:docMk/>
            <pc:sldMk cId="3093755771" sldId="455"/>
            <ac:spMk id="4" creationId="{5A68E64B-66F4-574C-9F1E-B8547815A2CE}"/>
          </ac:spMkLst>
        </pc:spChg>
        <pc:spChg chg="add mod">
          <ac:chgData name="Mistri, Somen K" userId="0be3d461-045e-4def-96db-2a497456586c" providerId="ADAL" clId="{8358BD46-218E-1D48-A230-51AA2F83A8C2}" dt="2021-01-28T21:49:57.998" v="795" actId="164"/>
          <ac:spMkLst>
            <pc:docMk/>
            <pc:sldMk cId="3093755771" sldId="455"/>
            <ac:spMk id="5" creationId="{2FA4F951-5AE8-3840-9205-6A1F5FC2C865}"/>
          </ac:spMkLst>
        </pc:spChg>
        <pc:spChg chg="add mod">
          <ac:chgData name="Mistri, Somen K" userId="0be3d461-045e-4def-96db-2a497456586c" providerId="ADAL" clId="{8358BD46-218E-1D48-A230-51AA2F83A8C2}" dt="2021-01-28T21:53:58.721" v="809" actId="1076"/>
          <ac:spMkLst>
            <pc:docMk/>
            <pc:sldMk cId="3093755771" sldId="455"/>
            <ac:spMk id="10" creationId="{80F279C4-DC93-D94F-B324-17546F295906}"/>
          </ac:spMkLst>
        </pc:spChg>
        <pc:spChg chg="add mod">
          <ac:chgData name="Mistri, Somen K" userId="0be3d461-045e-4def-96db-2a497456586c" providerId="ADAL" clId="{8358BD46-218E-1D48-A230-51AA2F83A8C2}" dt="2021-01-28T22:35:02.988" v="1335" actId="20577"/>
          <ac:spMkLst>
            <pc:docMk/>
            <pc:sldMk cId="3093755771" sldId="455"/>
            <ac:spMk id="11" creationId="{3BB5F4F5-B4E4-CF42-8550-28887F548B54}"/>
          </ac:spMkLst>
        </pc:spChg>
        <pc:spChg chg="mod">
          <ac:chgData name="Mistri, Somen K" userId="0be3d461-045e-4def-96db-2a497456586c" providerId="ADAL" clId="{8358BD46-218E-1D48-A230-51AA2F83A8C2}" dt="2021-01-28T21:53:33.451" v="805" actId="20577"/>
          <ac:spMkLst>
            <pc:docMk/>
            <pc:sldMk cId="3093755771" sldId="455"/>
            <ac:spMk id="14" creationId="{6A685671-B68F-8449-84C1-6A93AF1D6A93}"/>
          </ac:spMkLst>
        </pc:spChg>
        <pc:spChg chg="add mod">
          <ac:chgData name="Mistri, Somen K" userId="0be3d461-045e-4def-96db-2a497456586c" providerId="ADAL" clId="{8358BD46-218E-1D48-A230-51AA2F83A8C2}" dt="2021-01-28T21:55:28.340" v="828" actId="1076"/>
          <ac:spMkLst>
            <pc:docMk/>
            <pc:sldMk cId="3093755771" sldId="455"/>
            <ac:spMk id="16" creationId="{FE2C885B-E861-7945-AEDF-B0F412CB5D49}"/>
          </ac:spMkLst>
        </pc:spChg>
        <pc:spChg chg="add mod">
          <ac:chgData name="Mistri, Somen K" userId="0be3d461-045e-4def-96db-2a497456586c" providerId="ADAL" clId="{8358BD46-218E-1D48-A230-51AA2F83A8C2}" dt="2021-01-28T21:55:35.881" v="839" actId="1076"/>
          <ac:spMkLst>
            <pc:docMk/>
            <pc:sldMk cId="3093755771" sldId="455"/>
            <ac:spMk id="17" creationId="{8FB5D8D8-D483-4A49-8595-26858F4B23DB}"/>
          </ac:spMkLst>
        </pc:spChg>
        <pc:grpChg chg="add mod">
          <ac:chgData name="Mistri, Somen K" userId="0be3d461-045e-4def-96db-2a497456586c" providerId="ADAL" clId="{8358BD46-218E-1D48-A230-51AA2F83A8C2}" dt="2021-01-28T21:49:57.998" v="795" actId="164"/>
          <ac:grpSpMkLst>
            <pc:docMk/>
            <pc:sldMk cId="3093755771" sldId="455"/>
            <ac:grpSpMk id="12" creationId="{864FC367-EF4D-E947-ACEE-2A8B2DD0D3ED}"/>
          </ac:grpSpMkLst>
        </pc:grpChg>
        <pc:grpChg chg="add mod">
          <ac:chgData name="Mistri, Somen K" userId="0be3d461-045e-4def-96db-2a497456586c" providerId="ADAL" clId="{8358BD46-218E-1D48-A230-51AA2F83A8C2}" dt="2021-01-28T21:53:11.143" v="801" actId="1076"/>
          <ac:grpSpMkLst>
            <pc:docMk/>
            <pc:sldMk cId="3093755771" sldId="455"/>
            <ac:grpSpMk id="13" creationId="{CCA69C62-E519-5841-B078-B97817CC80F9}"/>
          </ac:grpSpMkLst>
        </pc:grpChg>
        <pc:picChg chg="add mod">
          <ac:chgData name="Mistri, Somen K" userId="0be3d461-045e-4def-96db-2a497456586c" providerId="ADAL" clId="{8358BD46-218E-1D48-A230-51AA2F83A8C2}" dt="2021-01-28T21:49:57.998" v="795" actId="164"/>
          <ac:picMkLst>
            <pc:docMk/>
            <pc:sldMk cId="3093755771" sldId="455"/>
            <ac:picMk id="2" creationId="{4615026A-0976-3A4F-AEAF-124E6F98CB83}"/>
          </ac:picMkLst>
        </pc:picChg>
        <pc:picChg chg="mod">
          <ac:chgData name="Mistri, Somen K" userId="0be3d461-045e-4def-96db-2a497456586c" providerId="ADAL" clId="{8358BD46-218E-1D48-A230-51AA2F83A8C2}" dt="2021-01-28T21:53:14.530" v="802" actId="1076"/>
          <ac:picMkLst>
            <pc:docMk/>
            <pc:sldMk cId="3093755771" sldId="455"/>
            <ac:picMk id="15" creationId="{39F18375-D4FA-DD4E-B480-D84621030C20}"/>
          </ac:picMkLst>
        </pc:picChg>
        <pc:cxnChg chg="add mod">
          <ac:chgData name="Mistri, Somen K" userId="0be3d461-045e-4def-96db-2a497456586c" providerId="ADAL" clId="{8358BD46-218E-1D48-A230-51AA2F83A8C2}" dt="2021-01-28T21:49:57.998" v="795" actId="164"/>
          <ac:cxnSpMkLst>
            <pc:docMk/>
            <pc:sldMk cId="3093755771" sldId="455"/>
            <ac:cxnSpMk id="7" creationId="{B7C2B8A3-1699-D440-B9B4-C7C4702362A9}"/>
          </ac:cxnSpMkLst>
        </pc:cxnChg>
        <pc:cxnChg chg="add mod">
          <ac:chgData name="Mistri, Somen K" userId="0be3d461-045e-4def-96db-2a497456586c" providerId="ADAL" clId="{8358BD46-218E-1D48-A230-51AA2F83A8C2}" dt="2021-01-28T21:49:57.998" v="795" actId="164"/>
          <ac:cxnSpMkLst>
            <pc:docMk/>
            <pc:sldMk cId="3093755771" sldId="455"/>
            <ac:cxnSpMk id="8" creationId="{AF98363A-6861-7A4A-9F4C-FBC43AF1450E}"/>
          </ac:cxnSpMkLst>
        </pc:cxnChg>
      </pc:sldChg>
      <pc:sldChg chg="addSp delSp modSp new del mod">
        <pc:chgData name="Mistri, Somen K" userId="0be3d461-045e-4def-96db-2a497456586c" providerId="ADAL" clId="{8358BD46-218E-1D48-A230-51AA2F83A8C2}" dt="2021-01-28T22:46:16.349" v="1376" actId="2696"/>
        <pc:sldMkLst>
          <pc:docMk/>
          <pc:sldMk cId="3077379367" sldId="456"/>
        </pc:sldMkLst>
        <pc:spChg chg="add mod">
          <ac:chgData name="Mistri, Somen K" userId="0be3d461-045e-4def-96db-2a497456586c" providerId="ADAL" clId="{8358BD46-218E-1D48-A230-51AA2F83A8C2}" dt="2021-01-28T22:22:28.913" v="1200" actId="1076"/>
          <ac:spMkLst>
            <pc:docMk/>
            <pc:sldMk cId="3077379367" sldId="456"/>
            <ac:spMk id="5" creationId="{1764A202-4F45-814E-97C5-8AFC9659FC6B}"/>
          </ac:spMkLst>
        </pc:spChg>
        <pc:spChg chg="add mod">
          <ac:chgData name="Mistri, Somen K" userId="0be3d461-045e-4def-96db-2a497456586c" providerId="ADAL" clId="{8358BD46-218E-1D48-A230-51AA2F83A8C2}" dt="2021-01-28T22:22:28.913" v="1200" actId="1076"/>
          <ac:spMkLst>
            <pc:docMk/>
            <pc:sldMk cId="3077379367" sldId="456"/>
            <ac:spMk id="7" creationId="{EA633C34-D4F8-A64E-BF84-1C9DB7900FE7}"/>
          </ac:spMkLst>
        </pc:spChg>
        <pc:spChg chg="add mod">
          <ac:chgData name="Mistri, Somen K" userId="0be3d461-045e-4def-96db-2a497456586c" providerId="ADAL" clId="{8358BD46-218E-1D48-A230-51AA2F83A8C2}" dt="2021-01-28T22:22:28.913" v="1200" actId="1076"/>
          <ac:spMkLst>
            <pc:docMk/>
            <pc:sldMk cId="3077379367" sldId="456"/>
            <ac:spMk id="9" creationId="{F8A410E5-18D5-EF4E-9918-E0CE6D957CD7}"/>
          </ac:spMkLst>
        </pc:spChg>
        <pc:spChg chg="add mod">
          <ac:chgData name="Mistri, Somen K" userId="0be3d461-045e-4def-96db-2a497456586c" providerId="ADAL" clId="{8358BD46-218E-1D48-A230-51AA2F83A8C2}" dt="2021-01-28T22:22:28.913" v="1200" actId="1076"/>
          <ac:spMkLst>
            <pc:docMk/>
            <pc:sldMk cId="3077379367" sldId="456"/>
            <ac:spMk id="12" creationId="{2C37F9C3-6B4B-2144-82A7-7543AE146074}"/>
          </ac:spMkLst>
        </pc:spChg>
        <pc:spChg chg="add mod">
          <ac:chgData name="Mistri, Somen K" userId="0be3d461-045e-4def-96db-2a497456586c" providerId="ADAL" clId="{8358BD46-218E-1D48-A230-51AA2F83A8C2}" dt="2021-01-28T22:22:28.913" v="1200" actId="1076"/>
          <ac:spMkLst>
            <pc:docMk/>
            <pc:sldMk cId="3077379367" sldId="456"/>
            <ac:spMk id="13" creationId="{6ADEAA97-3A37-E447-8716-107B1CC013DB}"/>
          </ac:spMkLst>
        </pc:spChg>
        <pc:spChg chg="add mod">
          <ac:chgData name="Mistri, Somen K" userId="0be3d461-045e-4def-96db-2a497456586c" providerId="ADAL" clId="{8358BD46-218E-1D48-A230-51AA2F83A8C2}" dt="2021-01-28T22:23:03.515" v="1221" actId="1076"/>
          <ac:spMkLst>
            <pc:docMk/>
            <pc:sldMk cId="3077379367" sldId="456"/>
            <ac:spMk id="14" creationId="{CC7B136F-575B-0749-A031-2A8504F88B2D}"/>
          </ac:spMkLst>
        </pc:spChg>
        <pc:picChg chg="add del mod">
          <ac:chgData name="Mistri, Somen K" userId="0be3d461-045e-4def-96db-2a497456586c" providerId="ADAL" clId="{8358BD46-218E-1D48-A230-51AA2F83A8C2}" dt="2021-01-28T22:06:54.935" v="849" actId="478"/>
          <ac:picMkLst>
            <pc:docMk/>
            <pc:sldMk cId="3077379367" sldId="456"/>
            <ac:picMk id="2" creationId="{971F3269-BF19-9B4D-A022-1D78D9B98BD1}"/>
          </ac:picMkLst>
        </pc:picChg>
        <pc:picChg chg="add del mod">
          <ac:chgData name="Mistri, Somen K" userId="0be3d461-045e-4def-96db-2a497456586c" providerId="ADAL" clId="{8358BD46-218E-1D48-A230-51AA2F83A8C2}" dt="2021-01-28T22:06:54.935" v="849" actId="478"/>
          <ac:picMkLst>
            <pc:docMk/>
            <pc:sldMk cId="3077379367" sldId="456"/>
            <ac:picMk id="3" creationId="{81874027-7274-8041-AF07-434176EDDFA7}"/>
          </ac:picMkLst>
        </pc:picChg>
        <pc:picChg chg="add mod">
          <ac:chgData name="Mistri, Somen K" userId="0be3d461-045e-4def-96db-2a497456586c" providerId="ADAL" clId="{8358BD46-218E-1D48-A230-51AA2F83A8C2}" dt="2021-01-28T22:22:28.913" v="1200" actId="1076"/>
          <ac:picMkLst>
            <pc:docMk/>
            <pc:sldMk cId="3077379367" sldId="456"/>
            <ac:picMk id="4" creationId="{111ADDCC-3282-4741-B4B0-B932C69D2F8A}"/>
          </ac:picMkLst>
        </pc:picChg>
        <pc:picChg chg="add mod">
          <ac:chgData name="Mistri, Somen K" userId="0be3d461-045e-4def-96db-2a497456586c" providerId="ADAL" clId="{8358BD46-218E-1D48-A230-51AA2F83A8C2}" dt="2021-01-28T22:22:28.913" v="1200" actId="1076"/>
          <ac:picMkLst>
            <pc:docMk/>
            <pc:sldMk cId="3077379367" sldId="456"/>
            <ac:picMk id="6" creationId="{B280FCC8-4287-D14F-8330-F39F568A7C11}"/>
          </ac:picMkLst>
        </pc:picChg>
        <pc:picChg chg="add mod">
          <ac:chgData name="Mistri, Somen K" userId="0be3d461-045e-4def-96db-2a497456586c" providerId="ADAL" clId="{8358BD46-218E-1D48-A230-51AA2F83A8C2}" dt="2021-01-28T22:22:28.913" v="1200" actId="1076"/>
          <ac:picMkLst>
            <pc:docMk/>
            <pc:sldMk cId="3077379367" sldId="456"/>
            <ac:picMk id="8" creationId="{48EBB2D8-D4B7-314D-B11E-6707C310CF0A}"/>
          </ac:picMkLst>
        </pc:picChg>
        <pc:picChg chg="add mod">
          <ac:chgData name="Mistri, Somen K" userId="0be3d461-045e-4def-96db-2a497456586c" providerId="ADAL" clId="{8358BD46-218E-1D48-A230-51AA2F83A8C2}" dt="2021-01-28T22:22:28.913" v="1200" actId="1076"/>
          <ac:picMkLst>
            <pc:docMk/>
            <pc:sldMk cId="3077379367" sldId="456"/>
            <ac:picMk id="10" creationId="{E5221FDC-06E4-5547-9143-C228E2E2A9B6}"/>
          </ac:picMkLst>
        </pc:picChg>
        <pc:picChg chg="add mod">
          <ac:chgData name="Mistri, Somen K" userId="0be3d461-045e-4def-96db-2a497456586c" providerId="ADAL" clId="{8358BD46-218E-1D48-A230-51AA2F83A8C2}" dt="2021-01-28T22:22:28.913" v="1200" actId="1076"/>
          <ac:picMkLst>
            <pc:docMk/>
            <pc:sldMk cId="3077379367" sldId="456"/>
            <ac:picMk id="11" creationId="{4AF8772A-D4E2-D341-8F47-2C6DD4A892C3}"/>
          </ac:picMkLst>
        </pc:picChg>
        <pc:picChg chg="add del">
          <ac:chgData name="Mistri, Somen K" userId="0be3d461-045e-4def-96db-2a497456586c" providerId="ADAL" clId="{8358BD46-218E-1D48-A230-51AA2F83A8C2}" dt="2021-01-28T22:46:00.961" v="1374"/>
          <ac:picMkLst>
            <pc:docMk/>
            <pc:sldMk cId="3077379367" sldId="456"/>
            <ac:picMk id="2050" creationId="{18F8875A-444B-944E-9979-D24EBBC352C3}"/>
          </ac:picMkLst>
        </pc:picChg>
        <pc:picChg chg="add">
          <ac:chgData name="Mistri, Somen K" userId="0be3d461-045e-4def-96db-2a497456586c" providerId="ADAL" clId="{8358BD46-218E-1D48-A230-51AA2F83A8C2}" dt="2021-01-28T22:46:02.869" v="1375"/>
          <ac:picMkLst>
            <pc:docMk/>
            <pc:sldMk cId="3077379367" sldId="456"/>
            <ac:picMk id="2052" creationId="{419E3AF7-4773-A643-9870-6566B49DFE6F}"/>
          </ac:picMkLst>
        </pc:picChg>
      </pc:sldChg>
      <pc:sldChg chg="addSp modSp new mod ord">
        <pc:chgData name="Mistri, Somen K" userId="0be3d461-045e-4def-96db-2a497456586c" providerId="ADAL" clId="{8358BD46-218E-1D48-A230-51AA2F83A8C2}" dt="2021-01-28T22:37:12.904" v="1367" actId="20578"/>
        <pc:sldMkLst>
          <pc:docMk/>
          <pc:sldMk cId="4257927414" sldId="457"/>
        </pc:sldMkLst>
        <pc:spChg chg="add mod">
          <ac:chgData name="Mistri, Somen K" userId="0be3d461-045e-4def-96db-2a497456586c" providerId="ADAL" clId="{8358BD46-218E-1D48-A230-51AA2F83A8C2}" dt="2021-01-28T22:31:10.999" v="1230" actId="164"/>
          <ac:spMkLst>
            <pc:docMk/>
            <pc:sldMk cId="4257927414" sldId="457"/>
            <ac:spMk id="3" creationId="{205D6CAA-B63D-F942-855D-70F4EBFD0C63}"/>
          </ac:spMkLst>
        </pc:spChg>
        <pc:spChg chg="add mod">
          <ac:chgData name="Mistri, Somen K" userId="0be3d461-045e-4def-96db-2a497456586c" providerId="ADAL" clId="{8358BD46-218E-1D48-A230-51AA2F83A8C2}" dt="2021-01-28T22:31:46.148" v="1234" actId="164"/>
          <ac:spMkLst>
            <pc:docMk/>
            <pc:sldMk cId="4257927414" sldId="457"/>
            <ac:spMk id="6" creationId="{ED5BA0E6-088B-0249-9253-45A0E8FD38F1}"/>
          </ac:spMkLst>
        </pc:spChg>
        <pc:spChg chg="add mod">
          <ac:chgData name="Mistri, Somen K" userId="0be3d461-045e-4def-96db-2a497456586c" providerId="ADAL" clId="{8358BD46-218E-1D48-A230-51AA2F83A8C2}" dt="2021-01-28T22:32:03.311" v="1238" actId="164"/>
          <ac:spMkLst>
            <pc:docMk/>
            <pc:sldMk cId="4257927414" sldId="457"/>
            <ac:spMk id="8" creationId="{EBCF4E4D-C8C3-EE4D-8B52-58963CF1034F}"/>
          </ac:spMkLst>
        </pc:spChg>
        <pc:spChg chg="add mod">
          <ac:chgData name="Mistri, Somen K" userId="0be3d461-045e-4def-96db-2a497456586c" providerId="ADAL" clId="{8358BD46-218E-1D48-A230-51AA2F83A8C2}" dt="2021-01-28T22:34:14.780" v="1325" actId="1076"/>
          <ac:spMkLst>
            <pc:docMk/>
            <pc:sldMk cId="4257927414" sldId="457"/>
            <ac:spMk id="11" creationId="{CA9BEEE5-A222-1C48-9223-8921F2931E3B}"/>
          </ac:spMkLst>
        </pc:spChg>
        <pc:spChg chg="add mod">
          <ac:chgData name="Mistri, Somen K" userId="0be3d461-045e-4def-96db-2a497456586c" providerId="ADAL" clId="{8358BD46-218E-1D48-A230-51AA2F83A8C2}" dt="2021-01-28T22:34:34.314" v="1331" actId="1076"/>
          <ac:spMkLst>
            <pc:docMk/>
            <pc:sldMk cId="4257927414" sldId="457"/>
            <ac:spMk id="12" creationId="{7E7F74A9-916E-E944-915D-83F9376242B0}"/>
          </ac:spMkLst>
        </pc:spChg>
        <pc:spChg chg="add mod">
          <ac:chgData name="Mistri, Somen K" userId="0be3d461-045e-4def-96db-2a497456586c" providerId="ADAL" clId="{8358BD46-218E-1D48-A230-51AA2F83A8C2}" dt="2021-01-28T22:36:02.849" v="1366" actId="14100"/>
          <ac:spMkLst>
            <pc:docMk/>
            <pc:sldMk cId="4257927414" sldId="457"/>
            <ac:spMk id="13" creationId="{2D2200BE-33B2-154D-87C0-E9992449E476}"/>
          </ac:spMkLst>
        </pc:spChg>
        <pc:grpChg chg="add mod">
          <ac:chgData name="Mistri, Somen K" userId="0be3d461-045e-4def-96db-2a497456586c" providerId="ADAL" clId="{8358BD46-218E-1D48-A230-51AA2F83A8C2}" dt="2021-01-28T22:34:17.779" v="1326" actId="14100"/>
          <ac:grpSpMkLst>
            <pc:docMk/>
            <pc:sldMk cId="4257927414" sldId="457"/>
            <ac:grpSpMk id="5" creationId="{F5223426-B92C-2240-88F2-95F0C5CDAA75}"/>
          </ac:grpSpMkLst>
        </pc:grpChg>
        <pc:grpChg chg="add mod">
          <ac:chgData name="Mistri, Somen K" userId="0be3d461-045e-4def-96db-2a497456586c" providerId="ADAL" clId="{8358BD46-218E-1D48-A230-51AA2F83A8C2}" dt="2021-01-28T22:32:03.311" v="1238" actId="164"/>
          <ac:grpSpMkLst>
            <pc:docMk/>
            <pc:sldMk cId="4257927414" sldId="457"/>
            <ac:grpSpMk id="7" creationId="{9E0F05D6-3878-9446-9EB8-23139406FACE}"/>
          </ac:grpSpMkLst>
        </pc:grpChg>
        <pc:grpChg chg="add mod">
          <ac:chgData name="Mistri, Somen K" userId="0be3d461-045e-4def-96db-2a497456586c" providerId="ADAL" clId="{8358BD46-218E-1D48-A230-51AA2F83A8C2}" dt="2021-01-28T22:32:08.276" v="1239" actId="1076"/>
          <ac:grpSpMkLst>
            <pc:docMk/>
            <pc:sldMk cId="4257927414" sldId="457"/>
            <ac:grpSpMk id="9" creationId="{6C67628F-857C-5F44-B8D8-02F9F8D14E92}"/>
          </ac:grpSpMkLst>
        </pc:grpChg>
        <pc:picChg chg="add mod">
          <ac:chgData name="Mistri, Somen K" userId="0be3d461-045e-4def-96db-2a497456586c" providerId="ADAL" clId="{8358BD46-218E-1D48-A230-51AA2F83A8C2}" dt="2021-01-28T22:31:10.999" v="1230" actId="164"/>
          <ac:picMkLst>
            <pc:docMk/>
            <pc:sldMk cId="4257927414" sldId="457"/>
            <ac:picMk id="2" creationId="{E2D2A6FA-753E-CE48-BCF5-29A448EDC0EB}"/>
          </ac:picMkLst>
        </pc:picChg>
        <pc:picChg chg="add mod">
          <ac:chgData name="Mistri, Somen K" userId="0be3d461-045e-4def-96db-2a497456586c" providerId="ADAL" clId="{8358BD46-218E-1D48-A230-51AA2F83A8C2}" dt="2021-01-28T22:31:46.148" v="1234" actId="164"/>
          <ac:picMkLst>
            <pc:docMk/>
            <pc:sldMk cId="4257927414" sldId="457"/>
            <ac:picMk id="4" creationId="{7EA27973-0792-B94F-899F-0561A426BD81}"/>
          </ac:picMkLst>
        </pc:picChg>
        <pc:picChg chg="add mod">
          <ac:chgData name="Mistri, Somen K" userId="0be3d461-045e-4def-96db-2a497456586c" providerId="ADAL" clId="{8358BD46-218E-1D48-A230-51AA2F83A8C2}" dt="2021-01-28T22:34:30.082" v="1330" actId="1076"/>
          <ac:picMkLst>
            <pc:docMk/>
            <pc:sldMk cId="4257927414" sldId="457"/>
            <ac:picMk id="10" creationId="{AC1502AB-9BBA-B24A-8CD6-EBF331A005C9}"/>
          </ac:picMkLst>
        </pc:picChg>
      </pc:sldChg>
      <pc:sldChg chg="addSp delSp modSp new mod">
        <pc:chgData name="Mistri, Somen K" userId="0be3d461-045e-4def-96db-2a497456586c" providerId="ADAL" clId="{8358BD46-218E-1D48-A230-51AA2F83A8C2}" dt="2021-01-28T23:16:59.495" v="1689" actId="1076"/>
        <pc:sldMkLst>
          <pc:docMk/>
          <pc:sldMk cId="3477889797" sldId="458"/>
        </pc:sldMkLst>
        <pc:spChg chg="add mod">
          <ac:chgData name="Mistri, Somen K" userId="0be3d461-045e-4def-96db-2a497456586c" providerId="ADAL" clId="{8358BD46-218E-1D48-A230-51AA2F83A8C2}" dt="2021-01-28T23:16:59.495" v="1689" actId="1076"/>
          <ac:spMkLst>
            <pc:docMk/>
            <pc:sldMk cId="3477889797" sldId="458"/>
            <ac:spMk id="2" creationId="{FD0AD295-C332-9D47-BC37-7658DB03F21C}"/>
          </ac:spMkLst>
        </pc:spChg>
        <pc:picChg chg="add del mod">
          <ac:chgData name="Mistri, Somen K" userId="0be3d461-045e-4def-96db-2a497456586c" providerId="ADAL" clId="{8358BD46-218E-1D48-A230-51AA2F83A8C2}" dt="2021-01-28T23:12:37.534" v="1529" actId="478"/>
          <ac:picMkLst>
            <pc:docMk/>
            <pc:sldMk cId="3477889797" sldId="458"/>
            <ac:picMk id="3" creationId="{CABE8C76-E903-A548-A9D7-7113A694637A}"/>
          </ac:picMkLst>
        </pc:picChg>
        <pc:picChg chg="add del mod">
          <ac:chgData name="Mistri, Somen K" userId="0be3d461-045e-4def-96db-2a497456586c" providerId="ADAL" clId="{8358BD46-218E-1D48-A230-51AA2F83A8C2}" dt="2021-01-28T23:12:34.902" v="1527" actId="478"/>
          <ac:picMkLst>
            <pc:docMk/>
            <pc:sldMk cId="3477889797" sldId="458"/>
            <ac:picMk id="4" creationId="{EB50B39A-7DC1-0F40-9FCA-192C2BE8225C}"/>
          </ac:picMkLst>
        </pc:picChg>
        <pc:picChg chg="add del mod">
          <ac:chgData name="Mistri, Somen K" userId="0be3d461-045e-4def-96db-2a497456586c" providerId="ADAL" clId="{8358BD46-218E-1D48-A230-51AA2F83A8C2}" dt="2021-01-28T23:12:34.902" v="1527" actId="478"/>
          <ac:picMkLst>
            <pc:docMk/>
            <pc:sldMk cId="3477889797" sldId="458"/>
            <ac:picMk id="5" creationId="{44A78083-4712-8342-8B07-1B2AAEAE595D}"/>
          </ac:picMkLst>
        </pc:picChg>
        <pc:picChg chg="add del mod">
          <ac:chgData name="Mistri, Somen K" userId="0be3d461-045e-4def-96db-2a497456586c" providerId="ADAL" clId="{8358BD46-218E-1D48-A230-51AA2F83A8C2}" dt="2021-01-28T23:12:34.902" v="1527" actId="478"/>
          <ac:picMkLst>
            <pc:docMk/>
            <pc:sldMk cId="3477889797" sldId="458"/>
            <ac:picMk id="6" creationId="{3D417A8D-4A30-4F45-94DD-0A69DD0F5B0F}"/>
          </ac:picMkLst>
        </pc:picChg>
        <pc:picChg chg="add del mod">
          <ac:chgData name="Mistri, Somen K" userId="0be3d461-045e-4def-96db-2a497456586c" providerId="ADAL" clId="{8358BD46-218E-1D48-A230-51AA2F83A8C2}" dt="2021-01-28T23:12:34.902" v="1527" actId="478"/>
          <ac:picMkLst>
            <pc:docMk/>
            <pc:sldMk cId="3477889797" sldId="458"/>
            <ac:picMk id="7" creationId="{8542C413-C4B3-494F-886C-EEB06FE1B4D7}"/>
          </ac:picMkLst>
        </pc:picChg>
        <pc:picChg chg="add del mod">
          <ac:chgData name="Mistri, Somen K" userId="0be3d461-045e-4def-96db-2a497456586c" providerId="ADAL" clId="{8358BD46-218E-1D48-A230-51AA2F83A8C2}" dt="2021-01-28T23:12:34.902" v="1527" actId="478"/>
          <ac:picMkLst>
            <pc:docMk/>
            <pc:sldMk cId="3477889797" sldId="458"/>
            <ac:picMk id="8" creationId="{B3811FD5-5901-404F-B567-B8ACFE77C0B8}"/>
          </ac:picMkLst>
        </pc:picChg>
        <pc:picChg chg="add mod">
          <ac:chgData name="Mistri, Somen K" userId="0be3d461-045e-4def-96db-2a497456586c" providerId="ADAL" clId="{8358BD46-218E-1D48-A230-51AA2F83A8C2}" dt="2021-01-28T23:14:13.828" v="1543" actId="1076"/>
          <ac:picMkLst>
            <pc:docMk/>
            <pc:sldMk cId="3477889797" sldId="458"/>
            <ac:picMk id="9" creationId="{E25924B3-80BB-064A-89CE-A1647FAB4160}"/>
          </ac:picMkLst>
        </pc:picChg>
        <pc:picChg chg="add del mod">
          <ac:chgData name="Mistri, Somen K" userId="0be3d461-045e-4def-96db-2a497456586c" providerId="ADAL" clId="{8358BD46-218E-1D48-A230-51AA2F83A8C2}" dt="2021-01-28T23:14:04.657" v="1540" actId="478"/>
          <ac:picMkLst>
            <pc:docMk/>
            <pc:sldMk cId="3477889797" sldId="458"/>
            <ac:picMk id="10" creationId="{54543BCC-64DF-7747-B83A-426FE89775DB}"/>
          </ac:picMkLst>
        </pc:picChg>
        <pc:picChg chg="add del mod">
          <ac:chgData name="Mistri, Somen K" userId="0be3d461-045e-4def-96db-2a497456586c" providerId="ADAL" clId="{8358BD46-218E-1D48-A230-51AA2F83A8C2}" dt="2021-01-28T23:14:04.657" v="1540" actId="478"/>
          <ac:picMkLst>
            <pc:docMk/>
            <pc:sldMk cId="3477889797" sldId="458"/>
            <ac:picMk id="11" creationId="{FEB5FE18-C002-AD4C-82BB-4F632A379CDB}"/>
          </ac:picMkLst>
        </pc:picChg>
        <pc:picChg chg="add mod">
          <ac:chgData name="Mistri, Somen K" userId="0be3d461-045e-4def-96db-2a497456586c" providerId="ADAL" clId="{8358BD46-218E-1D48-A230-51AA2F83A8C2}" dt="2021-01-28T23:14:17.335" v="1544" actId="1076"/>
          <ac:picMkLst>
            <pc:docMk/>
            <pc:sldMk cId="3477889797" sldId="458"/>
            <ac:picMk id="12" creationId="{3ADD7152-F902-4544-B8F5-AF66F455D549}"/>
          </ac:picMkLst>
        </pc:picChg>
        <pc:picChg chg="add del mod">
          <ac:chgData name="Mistri, Somen K" userId="0be3d461-045e-4def-96db-2a497456586c" providerId="ADAL" clId="{8358BD46-218E-1D48-A230-51AA2F83A8C2}" dt="2021-01-28T22:44:25.039" v="1372" actId="478"/>
          <ac:picMkLst>
            <pc:docMk/>
            <pc:sldMk cId="3477889797" sldId="458"/>
            <ac:picMk id="1026" creationId="{164D5E90-F0DB-6C4A-8ECE-BA812A66078D}"/>
          </ac:picMkLst>
        </pc:picChg>
      </pc:sldChg>
      <pc:sldChg chg="addSp modSp add mod">
        <pc:chgData name="Mistri, Somen K" userId="0be3d461-045e-4def-96db-2a497456586c" providerId="ADAL" clId="{8358BD46-218E-1D48-A230-51AA2F83A8C2}" dt="2021-01-28T23:00:51.238" v="1504" actId="1076"/>
        <pc:sldMkLst>
          <pc:docMk/>
          <pc:sldMk cId="3428373333" sldId="459"/>
        </pc:sldMkLst>
        <pc:spChg chg="mod">
          <ac:chgData name="Mistri, Somen K" userId="0be3d461-045e-4def-96db-2a497456586c" providerId="ADAL" clId="{8358BD46-218E-1D48-A230-51AA2F83A8C2}" dt="2021-01-28T22:59:57.211" v="1449" actId="1076"/>
          <ac:spMkLst>
            <pc:docMk/>
            <pc:sldMk cId="3428373333" sldId="459"/>
            <ac:spMk id="9" creationId="{00000000-0000-0000-0000-000000000000}"/>
          </ac:spMkLst>
        </pc:spChg>
        <pc:spChg chg="mod">
          <ac:chgData name="Mistri, Somen K" userId="0be3d461-045e-4def-96db-2a497456586c" providerId="ADAL" clId="{8358BD46-218E-1D48-A230-51AA2F83A8C2}" dt="2021-01-28T22:59:53.195" v="1448" actId="1076"/>
          <ac:spMkLst>
            <pc:docMk/>
            <pc:sldMk cId="3428373333" sldId="459"/>
            <ac:spMk id="10" creationId="{00000000-0000-0000-0000-000000000000}"/>
          </ac:spMkLst>
        </pc:spChg>
        <pc:spChg chg="mod">
          <ac:chgData name="Mistri, Somen K" userId="0be3d461-045e-4def-96db-2a497456586c" providerId="ADAL" clId="{8358BD46-218E-1D48-A230-51AA2F83A8C2}" dt="2021-01-28T22:59:53.195" v="1448" actId="1076"/>
          <ac:spMkLst>
            <pc:docMk/>
            <pc:sldMk cId="3428373333" sldId="459"/>
            <ac:spMk id="11" creationId="{00000000-0000-0000-0000-000000000000}"/>
          </ac:spMkLst>
        </pc:spChg>
        <pc:picChg chg="mod">
          <ac:chgData name="Mistri, Somen K" userId="0be3d461-045e-4def-96db-2a497456586c" providerId="ADAL" clId="{8358BD46-218E-1D48-A230-51AA2F83A8C2}" dt="2021-01-28T23:00:05.485" v="1474" actId="1037"/>
          <ac:picMkLst>
            <pc:docMk/>
            <pc:sldMk cId="3428373333" sldId="459"/>
            <ac:picMk id="12" creationId="{00000000-0000-0000-0000-000000000000}"/>
          </ac:picMkLst>
        </pc:picChg>
        <pc:picChg chg="mod">
          <ac:chgData name="Mistri, Somen K" userId="0be3d461-045e-4def-96db-2a497456586c" providerId="ADAL" clId="{8358BD46-218E-1D48-A230-51AA2F83A8C2}" dt="2021-01-28T23:00:47.546" v="1503" actId="1037"/>
          <ac:picMkLst>
            <pc:docMk/>
            <pc:sldMk cId="3428373333" sldId="459"/>
            <ac:picMk id="13" creationId="{00000000-0000-0000-0000-000000000000}"/>
          </ac:picMkLst>
        </pc:picChg>
        <pc:picChg chg="mod">
          <ac:chgData name="Mistri, Somen K" userId="0be3d461-045e-4def-96db-2a497456586c" providerId="ADAL" clId="{8358BD46-218E-1D48-A230-51AA2F83A8C2}" dt="2021-01-28T23:00:47.546" v="1503" actId="1037"/>
          <ac:picMkLst>
            <pc:docMk/>
            <pc:sldMk cId="3428373333" sldId="459"/>
            <ac:picMk id="14" creationId="{00000000-0000-0000-0000-000000000000}"/>
          </ac:picMkLst>
        </pc:picChg>
        <pc:picChg chg="mod">
          <ac:chgData name="Mistri, Somen K" userId="0be3d461-045e-4def-96db-2a497456586c" providerId="ADAL" clId="{8358BD46-218E-1D48-A230-51AA2F83A8C2}" dt="2021-01-28T23:00:05.485" v="1474" actId="1037"/>
          <ac:picMkLst>
            <pc:docMk/>
            <pc:sldMk cId="3428373333" sldId="459"/>
            <ac:picMk id="15" creationId="{00000000-0000-0000-0000-000000000000}"/>
          </ac:picMkLst>
        </pc:picChg>
        <pc:picChg chg="add mod">
          <ac:chgData name="Mistri, Somen K" userId="0be3d461-045e-4def-96db-2a497456586c" providerId="ADAL" clId="{8358BD46-218E-1D48-A230-51AA2F83A8C2}" dt="2021-01-28T23:00:51.238" v="1504" actId="1076"/>
          <ac:picMkLst>
            <pc:docMk/>
            <pc:sldMk cId="3428373333" sldId="459"/>
            <ac:picMk id="16" creationId="{662B0904-55E2-4244-A5A1-F4CC1F2F60A0}"/>
          </ac:picMkLst>
        </pc:picChg>
      </pc:sldChg>
      <pc:sldChg chg="new del">
        <pc:chgData name="Mistri, Somen K" userId="0be3d461-045e-4def-96db-2a497456586c" providerId="ADAL" clId="{8358BD46-218E-1D48-A230-51AA2F83A8C2}" dt="2021-01-28T23:19:45.003" v="1710" actId="2696"/>
        <pc:sldMkLst>
          <pc:docMk/>
          <pc:sldMk cId="3087160600" sldId="460"/>
        </pc:sldMkLst>
      </pc:sldChg>
      <pc:sldChg chg="delSp modSp add mod modNotesTx">
        <pc:chgData name="Mistri, Somen K" userId="0be3d461-045e-4def-96db-2a497456586c" providerId="ADAL" clId="{8358BD46-218E-1D48-A230-51AA2F83A8C2}" dt="2021-01-29T17:48:25.511" v="5892" actId="403"/>
        <pc:sldMkLst>
          <pc:docMk/>
          <pc:sldMk cId="2494883531" sldId="461"/>
        </pc:sldMkLst>
        <pc:spChg chg="mod">
          <ac:chgData name="Mistri, Somen K" userId="0be3d461-045e-4def-96db-2a497456586c" providerId="ADAL" clId="{8358BD46-218E-1D48-A230-51AA2F83A8C2}" dt="2021-01-28T23:18:19.816" v="1696" actId="1076"/>
          <ac:spMkLst>
            <pc:docMk/>
            <pc:sldMk cId="2494883531" sldId="461"/>
            <ac:spMk id="3" creationId="{00000000-0000-0000-0000-000000000000}"/>
          </ac:spMkLst>
        </pc:spChg>
        <pc:spChg chg="del">
          <ac:chgData name="Mistri, Somen K" userId="0be3d461-045e-4def-96db-2a497456586c" providerId="ADAL" clId="{8358BD46-218E-1D48-A230-51AA2F83A8C2}" dt="2021-01-28T23:18:09.903" v="1695" actId="478"/>
          <ac:spMkLst>
            <pc:docMk/>
            <pc:sldMk cId="2494883531" sldId="461"/>
            <ac:spMk id="5" creationId="{00000000-0000-0000-0000-000000000000}"/>
          </ac:spMkLst>
        </pc:spChg>
        <pc:spChg chg="del">
          <ac:chgData name="Mistri, Somen K" userId="0be3d461-045e-4def-96db-2a497456586c" providerId="ADAL" clId="{8358BD46-218E-1D48-A230-51AA2F83A8C2}" dt="2021-01-28T23:17:52.814" v="1694" actId="478"/>
          <ac:spMkLst>
            <pc:docMk/>
            <pc:sldMk cId="2494883531" sldId="461"/>
            <ac:spMk id="6" creationId="{00000000-0000-0000-0000-000000000000}"/>
          </ac:spMkLst>
        </pc:spChg>
        <pc:spChg chg="mod">
          <ac:chgData name="Mistri, Somen K" userId="0be3d461-045e-4def-96db-2a497456586c" providerId="ADAL" clId="{8358BD46-218E-1D48-A230-51AA2F83A8C2}" dt="2021-01-28T23:18:31.714" v="1697" actId="1076"/>
          <ac:spMkLst>
            <pc:docMk/>
            <pc:sldMk cId="2494883531" sldId="461"/>
            <ac:spMk id="7" creationId="{00000000-0000-0000-0000-000000000000}"/>
          </ac:spMkLst>
        </pc:spChg>
        <pc:spChg chg="del">
          <ac:chgData name="Mistri, Somen K" userId="0be3d461-045e-4def-96db-2a497456586c" providerId="ADAL" clId="{8358BD46-218E-1D48-A230-51AA2F83A8C2}" dt="2021-01-28T23:17:27.070" v="1692" actId="478"/>
          <ac:spMkLst>
            <pc:docMk/>
            <pc:sldMk cId="2494883531" sldId="461"/>
            <ac:spMk id="8" creationId="{00000000-0000-0000-0000-000000000000}"/>
          </ac:spMkLst>
        </pc:spChg>
        <pc:spChg chg="mod">
          <ac:chgData name="Mistri, Somen K" userId="0be3d461-045e-4def-96db-2a497456586c" providerId="ADAL" clId="{8358BD46-218E-1D48-A230-51AA2F83A8C2}" dt="2021-01-29T17:48:14.624" v="5889" actId="113"/>
          <ac:spMkLst>
            <pc:docMk/>
            <pc:sldMk cId="2494883531" sldId="461"/>
            <ac:spMk id="10" creationId="{00000000-0000-0000-0000-000000000000}"/>
          </ac:spMkLst>
        </pc:spChg>
        <pc:spChg chg="mod">
          <ac:chgData name="Mistri, Somen K" userId="0be3d461-045e-4def-96db-2a497456586c" providerId="ADAL" clId="{8358BD46-218E-1D48-A230-51AA2F83A8C2}" dt="2021-01-29T15:18:32.164" v="4490" actId="1076"/>
          <ac:spMkLst>
            <pc:docMk/>
            <pc:sldMk cId="2494883531" sldId="461"/>
            <ac:spMk id="11" creationId="{00000000-0000-0000-0000-000000000000}"/>
          </ac:spMkLst>
        </pc:spChg>
        <pc:spChg chg="del">
          <ac:chgData name="Mistri, Somen K" userId="0be3d461-045e-4def-96db-2a497456586c" providerId="ADAL" clId="{8358BD46-218E-1D48-A230-51AA2F83A8C2}" dt="2021-01-28T23:18:09.903" v="1695" actId="478"/>
          <ac:spMkLst>
            <pc:docMk/>
            <pc:sldMk cId="2494883531" sldId="461"/>
            <ac:spMk id="12" creationId="{00000000-0000-0000-0000-000000000000}"/>
          </ac:spMkLst>
        </pc:spChg>
        <pc:spChg chg="del">
          <ac:chgData name="Mistri, Somen K" userId="0be3d461-045e-4def-96db-2a497456586c" providerId="ADAL" clId="{8358BD46-218E-1D48-A230-51AA2F83A8C2}" dt="2021-01-28T23:18:35.493" v="1698" actId="478"/>
          <ac:spMkLst>
            <pc:docMk/>
            <pc:sldMk cId="2494883531" sldId="461"/>
            <ac:spMk id="14" creationId="{00000000-0000-0000-0000-000000000000}"/>
          </ac:spMkLst>
        </pc:spChg>
        <pc:spChg chg="mod">
          <ac:chgData name="Mistri, Somen K" userId="0be3d461-045e-4def-96db-2a497456586c" providerId="ADAL" clId="{8358BD46-218E-1D48-A230-51AA2F83A8C2}" dt="2021-01-28T23:17:38.837" v="1693" actId="1076"/>
          <ac:spMkLst>
            <pc:docMk/>
            <pc:sldMk cId="2494883531" sldId="461"/>
            <ac:spMk id="15" creationId="{00000000-0000-0000-0000-000000000000}"/>
          </ac:spMkLst>
        </pc:spChg>
      </pc:sldChg>
      <pc:sldChg chg="addSp delSp modSp new mod">
        <pc:chgData name="Mistri, Somen K" userId="0be3d461-045e-4def-96db-2a497456586c" providerId="ADAL" clId="{8358BD46-218E-1D48-A230-51AA2F83A8C2}" dt="2021-01-29T01:01:41.605" v="2342" actId="20577"/>
        <pc:sldMkLst>
          <pc:docMk/>
          <pc:sldMk cId="2491419168" sldId="462"/>
        </pc:sldMkLst>
        <pc:spChg chg="add mod">
          <ac:chgData name="Mistri, Somen K" userId="0be3d461-045e-4def-96db-2a497456586c" providerId="ADAL" clId="{8358BD46-218E-1D48-A230-51AA2F83A8C2}" dt="2021-01-29T00:42:41.114" v="2144" actId="403"/>
          <ac:spMkLst>
            <pc:docMk/>
            <pc:sldMk cId="2491419168" sldId="462"/>
            <ac:spMk id="4" creationId="{765E77A3-934E-F349-99F0-90C7F2598F1B}"/>
          </ac:spMkLst>
        </pc:spChg>
        <pc:spChg chg="add mod">
          <ac:chgData name="Mistri, Somen K" userId="0be3d461-045e-4def-96db-2a497456586c" providerId="ADAL" clId="{8358BD46-218E-1D48-A230-51AA2F83A8C2}" dt="2021-01-29T00:26:25.168" v="1884" actId="208"/>
          <ac:spMkLst>
            <pc:docMk/>
            <pc:sldMk cId="2491419168" sldId="462"/>
            <ac:spMk id="5" creationId="{9DF779A1-DA95-8341-AAA4-939712434C70}"/>
          </ac:spMkLst>
        </pc:spChg>
        <pc:spChg chg="add mod">
          <ac:chgData name="Mistri, Somen K" userId="0be3d461-045e-4def-96db-2a497456586c" providerId="ADAL" clId="{8358BD46-218E-1D48-A230-51AA2F83A8C2}" dt="2021-01-29T00:31:52.511" v="1957" actId="122"/>
          <ac:spMkLst>
            <pc:docMk/>
            <pc:sldMk cId="2491419168" sldId="462"/>
            <ac:spMk id="6" creationId="{6EE8E264-AC69-9A4C-94B2-42B6BE6E76ED}"/>
          </ac:spMkLst>
        </pc:spChg>
        <pc:spChg chg="add mod">
          <ac:chgData name="Mistri, Somen K" userId="0be3d461-045e-4def-96db-2a497456586c" providerId="ADAL" clId="{8358BD46-218E-1D48-A230-51AA2F83A8C2}" dt="2021-01-29T00:27:48.473" v="1905" actId="1076"/>
          <ac:spMkLst>
            <pc:docMk/>
            <pc:sldMk cId="2491419168" sldId="462"/>
            <ac:spMk id="7" creationId="{FAA447FE-03FC-5F4D-BD33-539CE330FE84}"/>
          </ac:spMkLst>
        </pc:spChg>
        <pc:spChg chg="add mod">
          <ac:chgData name="Mistri, Somen K" userId="0be3d461-045e-4def-96db-2a497456586c" providerId="ADAL" clId="{8358BD46-218E-1D48-A230-51AA2F83A8C2}" dt="2021-01-29T00:31:55.673" v="1958" actId="122"/>
          <ac:spMkLst>
            <pc:docMk/>
            <pc:sldMk cId="2491419168" sldId="462"/>
            <ac:spMk id="8" creationId="{BD86E0AF-1909-2547-A26D-2F9B7C63ED2A}"/>
          </ac:spMkLst>
        </pc:spChg>
        <pc:spChg chg="add mod">
          <ac:chgData name="Mistri, Somen K" userId="0be3d461-045e-4def-96db-2a497456586c" providerId="ADAL" clId="{8358BD46-218E-1D48-A230-51AA2F83A8C2}" dt="2021-01-29T00:29:54.411" v="1939" actId="208"/>
          <ac:spMkLst>
            <pc:docMk/>
            <pc:sldMk cId="2491419168" sldId="462"/>
            <ac:spMk id="9" creationId="{2FB2EA5C-2A6B-8444-B775-DB7A061D13A8}"/>
          </ac:spMkLst>
        </pc:spChg>
        <pc:spChg chg="add mod">
          <ac:chgData name="Mistri, Somen K" userId="0be3d461-045e-4def-96db-2a497456586c" providerId="ADAL" clId="{8358BD46-218E-1D48-A230-51AA2F83A8C2}" dt="2021-01-29T01:01:38.007" v="2340" actId="20577"/>
          <ac:spMkLst>
            <pc:docMk/>
            <pc:sldMk cId="2491419168" sldId="462"/>
            <ac:spMk id="10" creationId="{8E87DEBE-7F3B-B740-91D2-8D5EB85B77F5}"/>
          </ac:spMkLst>
        </pc:spChg>
        <pc:spChg chg="add mod">
          <ac:chgData name="Mistri, Somen K" userId="0be3d461-045e-4def-96db-2a497456586c" providerId="ADAL" clId="{8358BD46-218E-1D48-A230-51AA2F83A8C2}" dt="2021-01-29T00:33:08.398" v="1972" actId="1076"/>
          <ac:spMkLst>
            <pc:docMk/>
            <pc:sldMk cId="2491419168" sldId="462"/>
            <ac:spMk id="11" creationId="{A9A56912-7EF6-3F48-919F-54E5A6A22104}"/>
          </ac:spMkLst>
        </pc:spChg>
        <pc:spChg chg="add mod">
          <ac:chgData name="Mistri, Somen K" userId="0be3d461-045e-4def-96db-2a497456586c" providerId="ADAL" clId="{8358BD46-218E-1D48-A230-51AA2F83A8C2}" dt="2021-01-29T01:01:41.605" v="2342" actId="20577"/>
          <ac:spMkLst>
            <pc:docMk/>
            <pc:sldMk cId="2491419168" sldId="462"/>
            <ac:spMk id="12" creationId="{7902C2B2-EC33-7E47-8E78-B641FCF07E98}"/>
          </ac:spMkLst>
        </pc:spChg>
        <pc:spChg chg="add mod">
          <ac:chgData name="Mistri, Somen K" userId="0be3d461-045e-4def-96db-2a497456586c" providerId="ADAL" clId="{8358BD46-218E-1D48-A230-51AA2F83A8C2}" dt="2021-01-29T00:36:07.243" v="1999" actId="208"/>
          <ac:spMkLst>
            <pc:docMk/>
            <pc:sldMk cId="2491419168" sldId="462"/>
            <ac:spMk id="13" creationId="{32394CDD-BE37-2A46-950E-E5ED5B501436}"/>
          </ac:spMkLst>
        </pc:spChg>
        <pc:spChg chg="add mod">
          <ac:chgData name="Mistri, Somen K" userId="0be3d461-045e-4def-96db-2a497456586c" providerId="ADAL" clId="{8358BD46-218E-1D48-A230-51AA2F83A8C2}" dt="2021-01-29T00:36:19.402" v="2002" actId="207"/>
          <ac:spMkLst>
            <pc:docMk/>
            <pc:sldMk cId="2491419168" sldId="462"/>
            <ac:spMk id="14" creationId="{F3CA7892-67B3-8247-AE81-9976BD0CC9AE}"/>
          </ac:spMkLst>
        </pc:spChg>
        <pc:spChg chg="add mod">
          <ac:chgData name="Mistri, Somen K" userId="0be3d461-045e-4def-96db-2a497456586c" providerId="ADAL" clId="{8358BD46-218E-1D48-A230-51AA2F83A8C2}" dt="2021-01-29T00:36:30.519" v="2003" actId="207"/>
          <ac:spMkLst>
            <pc:docMk/>
            <pc:sldMk cId="2491419168" sldId="462"/>
            <ac:spMk id="15" creationId="{9CAE6D48-3631-0345-AEAC-6DEE7AF34D33}"/>
          </ac:spMkLst>
        </pc:spChg>
        <pc:spChg chg="add mod">
          <ac:chgData name="Mistri, Somen K" userId="0be3d461-045e-4def-96db-2a497456586c" providerId="ADAL" clId="{8358BD46-218E-1D48-A230-51AA2F83A8C2}" dt="2021-01-29T00:36:58.879" v="2023" actId="20577"/>
          <ac:spMkLst>
            <pc:docMk/>
            <pc:sldMk cId="2491419168" sldId="462"/>
            <ac:spMk id="16" creationId="{248FAEA7-D737-0A4E-BB96-C96657F2C10D}"/>
          </ac:spMkLst>
        </pc:spChg>
        <pc:spChg chg="add mod">
          <ac:chgData name="Mistri, Somen K" userId="0be3d461-045e-4def-96db-2a497456586c" providerId="ADAL" clId="{8358BD46-218E-1D48-A230-51AA2F83A8C2}" dt="2021-01-29T00:38:01.012" v="2068" actId="113"/>
          <ac:spMkLst>
            <pc:docMk/>
            <pc:sldMk cId="2491419168" sldId="462"/>
            <ac:spMk id="17" creationId="{F135E8A7-AB33-D444-A674-C776869ED439}"/>
          </ac:spMkLst>
        </pc:spChg>
        <pc:spChg chg="add mod">
          <ac:chgData name="Mistri, Somen K" userId="0be3d461-045e-4def-96db-2a497456586c" providerId="ADAL" clId="{8358BD46-218E-1D48-A230-51AA2F83A8C2}" dt="2021-01-29T00:38:20.259" v="2076" actId="20577"/>
          <ac:spMkLst>
            <pc:docMk/>
            <pc:sldMk cId="2491419168" sldId="462"/>
            <ac:spMk id="18" creationId="{849AFF8B-3A7A-4644-B64E-65DC91106B09}"/>
          </ac:spMkLst>
        </pc:spChg>
        <pc:spChg chg="add mod">
          <ac:chgData name="Mistri, Somen K" userId="0be3d461-045e-4def-96db-2a497456586c" providerId="ADAL" clId="{8358BD46-218E-1D48-A230-51AA2F83A8C2}" dt="2021-01-29T00:41:00.497" v="2108" actId="208"/>
          <ac:spMkLst>
            <pc:docMk/>
            <pc:sldMk cId="2491419168" sldId="462"/>
            <ac:spMk id="19" creationId="{C2537E3A-A4F9-2E47-9236-B3F22AD994D2}"/>
          </ac:spMkLst>
        </pc:spChg>
        <pc:spChg chg="add mod">
          <ac:chgData name="Mistri, Somen K" userId="0be3d461-045e-4def-96db-2a497456586c" providerId="ADAL" clId="{8358BD46-218E-1D48-A230-51AA2F83A8C2}" dt="2021-01-29T00:40:52.062" v="2107" actId="207"/>
          <ac:spMkLst>
            <pc:docMk/>
            <pc:sldMk cId="2491419168" sldId="462"/>
            <ac:spMk id="20" creationId="{4D66244D-C0F7-6747-B3F5-A61168CAC27D}"/>
          </ac:spMkLst>
        </pc:spChg>
        <pc:spChg chg="add del mod">
          <ac:chgData name="Mistri, Somen K" userId="0be3d461-045e-4def-96db-2a497456586c" providerId="ADAL" clId="{8358BD46-218E-1D48-A230-51AA2F83A8C2}" dt="2021-01-29T00:41:24.661" v="2118"/>
          <ac:spMkLst>
            <pc:docMk/>
            <pc:sldMk cId="2491419168" sldId="462"/>
            <ac:spMk id="21" creationId="{B84A94BA-2E5B-4545-A20A-1E94C9A55AB8}"/>
          </ac:spMkLst>
        </pc:spChg>
        <pc:spChg chg="add del mod">
          <ac:chgData name="Mistri, Somen K" userId="0be3d461-045e-4def-96db-2a497456586c" providerId="ADAL" clId="{8358BD46-218E-1D48-A230-51AA2F83A8C2}" dt="2021-01-29T00:41:24.661" v="2118"/>
          <ac:spMkLst>
            <pc:docMk/>
            <pc:sldMk cId="2491419168" sldId="462"/>
            <ac:spMk id="22" creationId="{B8FFCAD0-01EA-9849-9ABA-9531436A887F}"/>
          </ac:spMkLst>
        </pc:spChg>
        <pc:spChg chg="add mod">
          <ac:chgData name="Mistri, Somen K" userId="0be3d461-045e-4def-96db-2a497456586c" providerId="ADAL" clId="{8358BD46-218E-1D48-A230-51AA2F83A8C2}" dt="2021-01-29T00:41:44.287" v="2120" actId="1076"/>
          <ac:spMkLst>
            <pc:docMk/>
            <pc:sldMk cId="2491419168" sldId="462"/>
            <ac:spMk id="23" creationId="{E2ACAA07-713C-9948-9EE3-8D7F12F955A7}"/>
          </ac:spMkLst>
        </pc:spChg>
        <pc:spChg chg="add mod">
          <ac:chgData name="Mistri, Somen K" userId="0be3d461-045e-4def-96db-2a497456586c" providerId="ADAL" clId="{8358BD46-218E-1D48-A230-51AA2F83A8C2}" dt="2021-01-29T00:42:32.763" v="2142" actId="1076"/>
          <ac:spMkLst>
            <pc:docMk/>
            <pc:sldMk cId="2491419168" sldId="462"/>
            <ac:spMk id="24" creationId="{8F78FE49-8D23-9843-B4FD-556BAFFF1DB7}"/>
          </ac:spMkLst>
        </pc:spChg>
        <pc:picChg chg="add mod">
          <ac:chgData name="Mistri, Somen K" userId="0be3d461-045e-4def-96db-2a497456586c" providerId="ADAL" clId="{8358BD46-218E-1D48-A230-51AA2F83A8C2}" dt="2021-01-29T00:41:23.898" v="2117" actId="1076"/>
          <ac:picMkLst>
            <pc:docMk/>
            <pc:sldMk cId="2491419168" sldId="462"/>
            <ac:picMk id="2" creationId="{3A0DF3CF-82C4-5141-8196-31BFA8136637}"/>
          </ac:picMkLst>
        </pc:picChg>
        <pc:picChg chg="add mod">
          <ac:chgData name="Mistri, Somen K" userId="0be3d461-045e-4def-96db-2a497456586c" providerId="ADAL" clId="{8358BD46-218E-1D48-A230-51AA2F83A8C2}" dt="2021-01-29T00:19:57.183" v="1718" actId="1076"/>
          <ac:picMkLst>
            <pc:docMk/>
            <pc:sldMk cId="2491419168" sldId="462"/>
            <ac:picMk id="3" creationId="{538AD28E-2224-D441-B6AE-A2D757864397}"/>
          </ac:picMkLst>
        </pc:picChg>
      </pc:sldChg>
      <pc:sldChg chg="addSp delSp modSp new del mod">
        <pc:chgData name="Mistri, Somen K" userId="0be3d461-045e-4def-96db-2a497456586c" providerId="ADAL" clId="{8358BD46-218E-1D48-A230-51AA2F83A8C2}" dt="2021-01-29T01:01:15.794" v="2338" actId="2696"/>
        <pc:sldMkLst>
          <pc:docMk/>
          <pc:sldMk cId="1825264712" sldId="463"/>
        </pc:sldMkLst>
        <pc:spChg chg="mod">
          <ac:chgData name="Mistri, Somen K" userId="0be3d461-045e-4def-96db-2a497456586c" providerId="ADAL" clId="{8358BD46-218E-1D48-A230-51AA2F83A8C2}" dt="2021-01-29T00:46:01.585" v="2146"/>
          <ac:spMkLst>
            <pc:docMk/>
            <pc:sldMk cId="1825264712" sldId="463"/>
            <ac:spMk id="4" creationId="{C52DEED3-B65F-B94F-A6E8-67C0A3A87A63}"/>
          </ac:spMkLst>
        </pc:spChg>
        <pc:spChg chg="mod">
          <ac:chgData name="Mistri, Somen K" userId="0be3d461-045e-4def-96db-2a497456586c" providerId="ADAL" clId="{8358BD46-218E-1D48-A230-51AA2F83A8C2}" dt="2021-01-29T00:46:01.585" v="2146"/>
          <ac:spMkLst>
            <pc:docMk/>
            <pc:sldMk cId="1825264712" sldId="463"/>
            <ac:spMk id="5" creationId="{03595F22-5FA5-B74B-A117-D6180001EFFC}"/>
          </ac:spMkLst>
        </pc:spChg>
        <pc:spChg chg="mod">
          <ac:chgData name="Mistri, Somen K" userId="0be3d461-045e-4def-96db-2a497456586c" providerId="ADAL" clId="{8358BD46-218E-1D48-A230-51AA2F83A8C2}" dt="2021-01-29T00:46:01.585" v="2146"/>
          <ac:spMkLst>
            <pc:docMk/>
            <pc:sldMk cId="1825264712" sldId="463"/>
            <ac:spMk id="6" creationId="{24F51D6E-06CC-2943-9765-D990633B641B}"/>
          </ac:spMkLst>
        </pc:spChg>
        <pc:spChg chg="mod">
          <ac:chgData name="Mistri, Somen K" userId="0be3d461-045e-4def-96db-2a497456586c" providerId="ADAL" clId="{8358BD46-218E-1D48-A230-51AA2F83A8C2}" dt="2021-01-29T00:46:01.585" v="2146"/>
          <ac:spMkLst>
            <pc:docMk/>
            <pc:sldMk cId="1825264712" sldId="463"/>
            <ac:spMk id="7" creationId="{283B2BC0-D352-7046-87C6-7DC39F0F5E3F}"/>
          </ac:spMkLst>
        </pc:spChg>
        <pc:spChg chg="mod">
          <ac:chgData name="Mistri, Somen K" userId="0be3d461-045e-4def-96db-2a497456586c" providerId="ADAL" clId="{8358BD46-218E-1D48-A230-51AA2F83A8C2}" dt="2021-01-29T00:46:01.585" v="2146"/>
          <ac:spMkLst>
            <pc:docMk/>
            <pc:sldMk cId="1825264712" sldId="463"/>
            <ac:spMk id="8" creationId="{6B19F4B5-1502-FE4F-A875-76C8DD1EE1BC}"/>
          </ac:spMkLst>
        </pc:spChg>
        <pc:spChg chg="mod">
          <ac:chgData name="Mistri, Somen K" userId="0be3d461-045e-4def-96db-2a497456586c" providerId="ADAL" clId="{8358BD46-218E-1D48-A230-51AA2F83A8C2}" dt="2021-01-29T00:46:01.585" v="2146"/>
          <ac:spMkLst>
            <pc:docMk/>
            <pc:sldMk cId="1825264712" sldId="463"/>
            <ac:spMk id="9" creationId="{AA9160C9-8392-1444-BEAD-4BC722BBDF4B}"/>
          </ac:spMkLst>
        </pc:spChg>
        <pc:spChg chg="mod">
          <ac:chgData name="Mistri, Somen K" userId="0be3d461-045e-4def-96db-2a497456586c" providerId="ADAL" clId="{8358BD46-218E-1D48-A230-51AA2F83A8C2}" dt="2021-01-29T00:46:01.585" v="2146"/>
          <ac:spMkLst>
            <pc:docMk/>
            <pc:sldMk cId="1825264712" sldId="463"/>
            <ac:spMk id="13" creationId="{13E3D570-AD04-2F46-9BF2-5732EDA4D317}"/>
          </ac:spMkLst>
        </pc:spChg>
        <pc:spChg chg="mod">
          <ac:chgData name="Mistri, Somen K" userId="0be3d461-045e-4def-96db-2a497456586c" providerId="ADAL" clId="{8358BD46-218E-1D48-A230-51AA2F83A8C2}" dt="2021-01-29T00:46:01.585" v="2146"/>
          <ac:spMkLst>
            <pc:docMk/>
            <pc:sldMk cId="1825264712" sldId="463"/>
            <ac:spMk id="14" creationId="{ECBAB55A-1008-E64B-9B8B-61C2F28051D1}"/>
          </ac:spMkLst>
        </pc:spChg>
        <pc:spChg chg="mod">
          <ac:chgData name="Mistri, Somen K" userId="0be3d461-045e-4def-96db-2a497456586c" providerId="ADAL" clId="{8358BD46-218E-1D48-A230-51AA2F83A8C2}" dt="2021-01-29T00:46:01.585" v="2146"/>
          <ac:spMkLst>
            <pc:docMk/>
            <pc:sldMk cId="1825264712" sldId="463"/>
            <ac:spMk id="15" creationId="{FC6AAA5C-E6CF-B34D-BCF4-4071F86D7277}"/>
          </ac:spMkLst>
        </pc:spChg>
        <pc:spChg chg="mod">
          <ac:chgData name="Mistri, Somen K" userId="0be3d461-045e-4def-96db-2a497456586c" providerId="ADAL" clId="{8358BD46-218E-1D48-A230-51AA2F83A8C2}" dt="2021-01-29T00:46:01.585" v="2146"/>
          <ac:spMkLst>
            <pc:docMk/>
            <pc:sldMk cId="1825264712" sldId="463"/>
            <ac:spMk id="16" creationId="{89E6531F-045D-1A40-8B85-E42704B76896}"/>
          </ac:spMkLst>
        </pc:spChg>
        <pc:spChg chg="mod">
          <ac:chgData name="Mistri, Somen K" userId="0be3d461-045e-4def-96db-2a497456586c" providerId="ADAL" clId="{8358BD46-218E-1D48-A230-51AA2F83A8C2}" dt="2021-01-29T00:46:01.585" v="2146"/>
          <ac:spMkLst>
            <pc:docMk/>
            <pc:sldMk cId="1825264712" sldId="463"/>
            <ac:spMk id="17" creationId="{252CFB73-7AFA-8F48-94C8-2B5E59C03A03}"/>
          </ac:spMkLst>
        </pc:spChg>
        <pc:grpChg chg="add del mod">
          <ac:chgData name="Mistri, Somen K" userId="0be3d461-045e-4def-96db-2a497456586c" providerId="ADAL" clId="{8358BD46-218E-1D48-A230-51AA2F83A8C2}" dt="2021-01-29T00:46:27.684" v="2147"/>
          <ac:grpSpMkLst>
            <pc:docMk/>
            <pc:sldMk cId="1825264712" sldId="463"/>
            <ac:grpSpMk id="2" creationId="{2D006460-802C-0849-B6AF-DD9EFAD1820C}"/>
          </ac:grpSpMkLst>
        </pc:grpChg>
        <pc:picChg chg="mod">
          <ac:chgData name="Mistri, Somen K" userId="0be3d461-045e-4def-96db-2a497456586c" providerId="ADAL" clId="{8358BD46-218E-1D48-A230-51AA2F83A8C2}" dt="2021-01-29T00:46:01.585" v="2146"/>
          <ac:picMkLst>
            <pc:docMk/>
            <pc:sldMk cId="1825264712" sldId="463"/>
            <ac:picMk id="3" creationId="{B89C840F-1E05-2646-A975-9102CB6E7C00}"/>
          </ac:picMkLst>
        </pc:picChg>
        <pc:picChg chg="add mod modCrop">
          <ac:chgData name="Mistri, Somen K" userId="0be3d461-045e-4def-96db-2a497456586c" providerId="ADAL" clId="{8358BD46-218E-1D48-A230-51AA2F83A8C2}" dt="2021-01-29T00:55:18.076" v="2182" actId="14100"/>
          <ac:picMkLst>
            <pc:docMk/>
            <pc:sldMk cId="1825264712" sldId="463"/>
            <ac:picMk id="18" creationId="{E0F06176-374D-1D48-8E13-BB9F9D110876}"/>
          </ac:picMkLst>
        </pc:picChg>
        <pc:picChg chg="add mod modCrop">
          <ac:chgData name="Mistri, Somen K" userId="0be3d461-045e-4def-96db-2a497456586c" providerId="ADAL" clId="{8358BD46-218E-1D48-A230-51AA2F83A8C2}" dt="2021-01-29T00:55:29.045" v="2184" actId="14100"/>
          <ac:picMkLst>
            <pc:docMk/>
            <pc:sldMk cId="1825264712" sldId="463"/>
            <ac:picMk id="19" creationId="{B2FB64DF-AF72-FE4B-8BEF-DF86D17C0156}"/>
          </ac:picMkLst>
        </pc:picChg>
        <pc:cxnChg chg="mod">
          <ac:chgData name="Mistri, Somen K" userId="0be3d461-045e-4def-96db-2a497456586c" providerId="ADAL" clId="{8358BD46-218E-1D48-A230-51AA2F83A8C2}" dt="2021-01-29T00:46:01.585" v="2146"/>
          <ac:cxnSpMkLst>
            <pc:docMk/>
            <pc:sldMk cId="1825264712" sldId="463"/>
            <ac:cxnSpMk id="10" creationId="{949BD88E-2F74-E24F-81FA-3E18DCE760F1}"/>
          </ac:cxnSpMkLst>
        </pc:cxnChg>
        <pc:cxnChg chg="mod">
          <ac:chgData name="Mistri, Somen K" userId="0be3d461-045e-4def-96db-2a497456586c" providerId="ADAL" clId="{8358BD46-218E-1D48-A230-51AA2F83A8C2}" dt="2021-01-29T00:46:01.585" v="2146"/>
          <ac:cxnSpMkLst>
            <pc:docMk/>
            <pc:sldMk cId="1825264712" sldId="463"/>
            <ac:cxnSpMk id="11" creationId="{C15C01FC-74BF-514D-9386-0C6B60A88A03}"/>
          </ac:cxnSpMkLst>
        </pc:cxnChg>
        <pc:cxnChg chg="mod">
          <ac:chgData name="Mistri, Somen K" userId="0be3d461-045e-4def-96db-2a497456586c" providerId="ADAL" clId="{8358BD46-218E-1D48-A230-51AA2F83A8C2}" dt="2021-01-29T00:46:01.585" v="2146"/>
          <ac:cxnSpMkLst>
            <pc:docMk/>
            <pc:sldMk cId="1825264712" sldId="463"/>
            <ac:cxnSpMk id="12" creationId="{A19203C6-7E50-674C-80E8-57A7C56F8F4A}"/>
          </ac:cxnSpMkLst>
        </pc:cxnChg>
      </pc:sldChg>
      <pc:sldChg chg="addSp delSp modSp add mod">
        <pc:chgData name="Mistri, Somen K" userId="0be3d461-045e-4def-96db-2a497456586c" providerId="ADAL" clId="{8358BD46-218E-1D48-A230-51AA2F83A8C2}" dt="2021-01-29T17:50:49.332" v="5903" actId="1037"/>
        <pc:sldMkLst>
          <pc:docMk/>
          <pc:sldMk cId="928532928" sldId="464"/>
        </pc:sldMkLst>
        <pc:spChg chg="add mod">
          <ac:chgData name="Mistri, Somen K" userId="0be3d461-045e-4def-96db-2a497456586c" providerId="ADAL" clId="{8358BD46-218E-1D48-A230-51AA2F83A8C2}" dt="2021-01-29T01:11:36.170" v="2524" actId="14100"/>
          <ac:spMkLst>
            <pc:docMk/>
            <pc:sldMk cId="928532928" sldId="464"/>
            <ac:spMk id="2" creationId="{2E4297AB-63BD-6E42-A342-3D29BC424505}"/>
          </ac:spMkLst>
        </pc:spChg>
        <pc:spChg chg="del mod">
          <ac:chgData name="Mistri, Somen K" userId="0be3d461-045e-4def-96db-2a497456586c" providerId="ADAL" clId="{8358BD46-218E-1D48-A230-51AA2F83A8C2}" dt="2021-01-29T00:53:01.666" v="2171" actId="478"/>
          <ac:spMkLst>
            <pc:docMk/>
            <pc:sldMk cId="928532928" sldId="464"/>
            <ac:spMk id="3" creationId="{F11B4461-C404-D943-A264-4D8F2EA9C22B}"/>
          </ac:spMkLst>
        </pc:spChg>
        <pc:spChg chg="mod">
          <ac:chgData name="Mistri, Somen K" userId="0be3d461-045e-4def-96db-2a497456586c" providerId="ADAL" clId="{8358BD46-218E-1D48-A230-51AA2F83A8C2}" dt="2021-01-29T00:56:17.185" v="2205" actId="1076"/>
          <ac:spMkLst>
            <pc:docMk/>
            <pc:sldMk cId="928532928" sldId="464"/>
            <ac:spMk id="6" creationId="{AD503D6C-BAA8-6D4A-A3DF-94321C76BB9A}"/>
          </ac:spMkLst>
        </pc:spChg>
        <pc:spChg chg="mod">
          <ac:chgData name="Mistri, Somen K" userId="0be3d461-045e-4def-96db-2a497456586c" providerId="ADAL" clId="{8358BD46-218E-1D48-A230-51AA2F83A8C2}" dt="2021-01-29T17:50:49.332" v="5903" actId="1037"/>
          <ac:spMkLst>
            <pc:docMk/>
            <pc:sldMk cId="928532928" sldId="464"/>
            <ac:spMk id="7" creationId="{0D004F72-7BEE-9F4A-92AC-6CE18F9D6523}"/>
          </ac:spMkLst>
        </pc:spChg>
        <pc:spChg chg="add mod">
          <ac:chgData name="Mistri, Somen K" userId="0be3d461-045e-4def-96db-2a497456586c" providerId="ADAL" clId="{8358BD46-218E-1D48-A230-51AA2F83A8C2}" dt="2021-01-29T00:56:08.221" v="2203" actId="1076"/>
          <ac:spMkLst>
            <pc:docMk/>
            <pc:sldMk cId="928532928" sldId="464"/>
            <ac:spMk id="10" creationId="{CAA7EC77-FDDC-C041-BEB0-0B2AA8DE6914}"/>
          </ac:spMkLst>
        </pc:spChg>
        <pc:spChg chg="add mod">
          <ac:chgData name="Mistri, Somen K" userId="0be3d461-045e-4def-96db-2a497456586c" providerId="ADAL" clId="{8358BD46-218E-1D48-A230-51AA2F83A8C2}" dt="2021-01-29T00:56:56.321" v="2252" actId="1076"/>
          <ac:spMkLst>
            <pc:docMk/>
            <pc:sldMk cId="928532928" sldId="464"/>
            <ac:spMk id="13" creationId="{3457271D-E4BD-BD4D-9E21-7A03F8C88B45}"/>
          </ac:spMkLst>
        </pc:spChg>
        <pc:spChg chg="add mod">
          <ac:chgData name="Mistri, Somen K" userId="0be3d461-045e-4def-96db-2a497456586c" providerId="ADAL" clId="{8358BD46-218E-1D48-A230-51AA2F83A8C2}" dt="2021-01-29T03:47:21.909" v="2732" actId="164"/>
          <ac:spMkLst>
            <pc:docMk/>
            <pc:sldMk cId="928532928" sldId="464"/>
            <ac:spMk id="14" creationId="{5DEDECDE-A43E-6946-AFAF-359CE84F39C1}"/>
          </ac:spMkLst>
        </pc:spChg>
        <pc:spChg chg="add mod">
          <ac:chgData name="Mistri, Somen K" userId="0be3d461-045e-4def-96db-2a497456586c" providerId="ADAL" clId="{8358BD46-218E-1D48-A230-51AA2F83A8C2}" dt="2021-01-29T03:47:21.909" v="2732" actId="164"/>
          <ac:spMkLst>
            <pc:docMk/>
            <pc:sldMk cId="928532928" sldId="464"/>
            <ac:spMk id="15" creationId="{ED142D85-CB26-144B-81DC-F7E9695C181D}"/>
          </ac:spMkLst>
        </pc:spChg>
        <pc:spChg chg="add mod">
          <ac:chgData name="Mistri, Somen K" userId="0be3d461-045e-4def-96db-2a497456586c" providerId="ADAL" clId="{8358BD46-218E-1D48-A230-51AA2F83A8C2}" dt="2021-01-29T03:47:21.909" v="2732" actId="164"/>
          <ac:spMkLst>
            <pc:docMk/>
            <pc:sldMk cId="928532928" sldId="464"/>
            <ac:spMk id="16" creationId="{D78BEC69-FEE9-3344-A63E-5372DF9548CF}"/>
          </ac:spMkLst>
        </pc:spChg>
        <pc:spChg chg="add mod">
          <ac:chgData name="Mistri, Somen K" userId="0be3d461-045e-4def-96db-2a497456586c" providerId="ADAL" clId="{8358BD46-218E-1D48-A230-51AA2F83A8C2}" dt="2021-01-29T03:47:21.909" v="2732" actId="164"/>
          <ac:spMkLst>
            <pc:docMk/>
            <pc:sldMk cId="928532928" sldId="464"/>
            <ac:spMk id="17" creationId="{08EBB993-6BFF-9744-BDAE-BEB00D67851E}"/>
          </ac:spMkLst>
        </pc:spChg>
        <pc:spChg chg="add mod">
          <ac:chgData name="Mistri, Somen K" userId="0be3d461-045e-4def-96db-2a497456586c" providerId="ADAL" clId="{8358BD46-218E-1D48-A230-51AA2F83A8C2}" dt="2021-01-29T03:47:21.909" v="2732" actId="164"/>
          <ac:spMkLst>
            <pc:docMk/>
            <pc:sldMk cId="928532928" sldId="464"/>
            <ac:spMk id="18" creationId="{35CAC7B2-D04B-5A4E-B494-00C659E9AE13}"/>
          </ac:spMkLst>
        </pc:spChg>
        <pc:spChg chg="add mod">
          <ac:chgData name="Mistri, Somen K" userId="0be3d461-045e-4def-96db-2a497456586c" providerId="ADAL" clId="{8358BD46-218E-1D48-A230-51AA2F83A8C2}" dt="2021-01-29T03:47:21.909" v="2732" actId="164"/>
          <ac:spMkLst>
            <pc:docMk/>
            <pc:sldMk cId="928532928" sldId="464"/>
            <ac:spMk id="19" creationId="{4DDF4596-502A-C640-A526-DF140B420F03}"/>
          </ac:spMkLst>
        </pc:spChg>
        <pc:grpChg chg="add mod">
          <ac:chgData name="Mistri, Somen K" userId="0be3d461-045e-4def-96db-2a497456586c" providerId="ADAL" clId="{8358BD46-218E-1D48-A230-51AA2F83A8C2}" dt="2021-01-29T03:47:21.909" v="2732" actId="164"/>
          <ac:grpSpMkLst>
            <pc:docMk/>
            <pc:sldMk cId="928532928" sldId="464"/>
            <ac:grpSpMk id="20" creationId="{60D54D27-B4AF-8043-A290-42EC6E12E22B}"/>
          </ac:grpSpMkLst>
        </pc:grpChg>
        <pc:picChg chg="del mod">
          <ac:chgData name="Mistri, Somen K" userId="0be3d461-045e-4def-96db-2a497456586c" providerId="ADAL" clId="{8358BD46-218E-1D48-A230-51AA2F83A8C2}" dt="2021-01-29T00:52:55.108" v="2169" actId="478"/>
          <ac:picMkLst>
            <pc:docMk/>
            <pc:sldMk cId="928532928" sldId="464"/>
            <ac:picMk id="4" creationId="{81DA6FAB-B7A0-0D47-9113-1C1ED53ECEBF}"/>
          </ac:picMkLst>
        </pc:picChg>
        <pc:picChg chg="mod">
          <ac:chgData name="Mistri, Somen K" userId="0be3d461-045e-4def-96db-2a497456586c" providerId="ADAL" clId="{8358BD46-218E-1D48-A230-51AA2F83A8C2}" dt="2021-01-29T00:53:52.836" v="2173" actId="1076"/>
          <ac:picMkLst>
            <pc:docMk/>
            <pc:sldMk cId="928532928" sldId="464"/>
            <ac:picMk id="5" creationId="{1277FB0E-17EB-514A-AF9D-63B8E82AC496}"/>
          </ac:picMkLst>
        </pc:picChg>
        <pc:picChg chg="add del mod">
          <ac:chgData name="Mistri, Somen K" userId="0be3d461-045e-4def-96db-2a497456586c" providerId="ADAL" clId="{8358BD46-218E-1D48-A230-51AA2F83A8C2}" dt="2021-01-29T00:52:21.825" v="2164" actId="478"/>
          <ac:picMkLst>
            <pc:docMk/>
            <pc:sldMk cId="928532928" sldId="464"/>
            <ac:picMk id="8" creationId="{9F3965EE-927F-9940-9852-6C915E349D4C}"/>
          </ac:picMkLst>
        </pc:picChg>
        <pc:picChg chg="add mod">
          <ac:chgData name="Mistri, Somen K" userId="0be3d461-045e-4def-96db-2a497456586c" providerId="ADAL" clId="{8358BD46-218E-1D48-A230-51AA2F83A8C2}" dt="2021-01-29T03:47:21.909" v="2732" actId="164"/>
          <ac:picMkLst>
            <pc:docMk/>
            <pc:sldMk cId="928532928" sldId="464"/>
            <ac:picMk id="9" creationId="{71A881C6-E3B5-DA46-B4E6-0A252E66AEC8}"/>
          </ac:picMkLst>
        </pc:picChg>
        <pc:picChg chg="add mod">
          <ac:chgData name="Mistri, Somen K" userId="0be3d461-045e-4def-96db-2a497456586c" providerId="ADAL" clId="{8358BD46-218E-1D48-A230-51AA2F83A8C2}" dt="2021-01-29T00:56:22.031" v="2206" actId="1076"/>
          <ac:picMkLst>
            <pc:docMk/>
            <pc:sldMk cId="928532928" sldId="464"/>
            <ac:picMk id="11" creationId="{67765D01-A9B5-1B4C-9547-92240E5CEC85}"/>
          </ac:picMkLst>
        </pc:picChg>
        <pc:picChg chg="add mod">
          <ac:chgData name="Mistri, Somen K" userId="0be3d461-045e-4def-96db-2a497456586c" providerId="ADAL" clId="{8358BD46-218E-1D48-A230-51AA2F83A8C2}" dt="2021-01-29T00:56:22.031" v="2206" actId="1076"/>
          <ac:picMkLst>
            <pc:docMk/>
            <pc:sldMk cId="928532928" sldId="464"/>
            <ac:picMk id="12" creationId="{AD68EF41-FAE0-DB4C-B916-325E285287CD}"/>
          </ac:picMkLst>
        </pc:picChg>
      </pc:sldChg>
      <pc:sldChg chg="addSp modSp new mod">
        <pc:chgData name="Mistri, Somen K" userId="0be3d461-045e-4def-96db-2a497456586c" providerId="ADAL" clId="{8358BD46-218E-1D48-A230-51AA2F83A8C2}" dt="2021-01-29T04:28:22.219" v="2812" actId="14100"/>
        <pc:sldMkLst>
          <pc:docMk/>
          <pc:sldMk cId="2666289496" sldId="465"/>
        </pc:sldMkLst>
        <pc:spChg chg="add mod">
          <ac:chgData name="Mistri, Somen K" userId="0be3d461-045e-4def-96db-2a497456586c" providerId="ADAL" clId="{8358BD46-218E-1D48-A230-51AA2F83A8C2}" dt="2021-01-29T04:28:04.154" v="2811" actId="403"/>
          <ac:spMkLst>
            <pc:docMk/>
            <pc:sldMk cId="2666289496" sldId="465"/>
            <ac:spMk id="5" creationId="{8FC0383B-FE80-934F-A7BA-40B4B47B110D}"/>
          </ac:spMkLst>
        </pc:spChg>
        <pc:spChg chg="add mod">
          <ac:chgData name="Mistri, Somen K" userId="0be3d461-045e-4def-96db-2a497456586c" providerId="ADAL" clId="{8358BD46-218E-1D48-A230-51AA2F83A8C2}" dt="2021-01-29T03:47:53.882" v="2756" actId="1038"/>
          <ac:spMkLst>
            <pc:docMk/>
            <pc:sldMk cId="2666289496" sldId="465"/>
            <ac:spMk id="6" creationId="{3165187F-3A66-D940-8200-AC902BA809FE}"/>
          </ac:spMkLst>
        </pc:spChg>
        <pc:spChg chg="add mod">
          <ac:chgData name="Mistri, Somen K" userId="0be3d461-045e-4def-96db-2a497456586c" providerId="ADAL" clId="{8358BD46-218E-1D48-A230-51AA2F83A8C2}" dt="2021-01-29T03:47:53.882" v="2756" actId="1038"/>
          <ac:spMkLst>
            <pc:docMk/>
            <pc:sldMk cId="2666289496" sldId="465"/>
            <ac:spMk id="7" creationId="{A54C5DA6-495E-7548-A781-1F8C120B4405}"/>
          </ac:spMkLst>
        </pc:spChg>
        <pc:spChg chg="add mod">
          <ac:chgData name="Mistri, Somen K" userId="0be3d461-045e-4def-96db-2a497456586c" providerId="ADAL" clId="{8358BD46-218E-1D48-A230-51AA2F83A8C2}" dt="2021-01-29T03:48:20.859" v="2761" actId="1076"/>
          <ac:spMkLst>
            <pc:docMk/>
            <pc:sldMk cId="2666289496" sldId="465"/>
            <ac:spMk id="8" creationId="{DCDF1BA7-3F3E-674B-B887-7FFE590DED9D}"/>
          </ac:spMkLst>
        </pc:spChg>
        <pc:spChg chg="add mod">
          <ac:chgData name="Mistri, Somen K" userId="0be3d461-045e-4def-96db-2a497456586c" providerId="ADAL" clId="{8358BD46-218E-1D48-A230-51AA2F83A8C2}" dt="2021-01-29T03:48:17.916" v="2760" actId="1076"/>
          <ac:spMkLst>
            <pc:docMk/>
            <pc:sldMk cId="2666289496" sldId="465"/>
            <ac:spMk id="9" creationId="{E2F775C6-C137-D04E-9459-8B8E3E43FD52}"/>
          </ac:spMkLst>
        </pc:spChg>
        <pc:spChg chg="add mod">
          <ac:chgData name="Mistri, Somen K" userId="0be3d461-045e-4def-96db-2a497456586c" providerId="ADAL" clId="{8358BD46-218E-1D48-A230-51AA2F83A8C2}" dt="2021-01-29T04:28:22.219" v="2812" actId="14100"/>
          <ac:spMkLst>
            <pc:docMk/>
            <pc:sldMk cId="2666289496" sldId="465"/>
            <ac:spMk id="10" creationId="{53BA248E-9ACA-BB4B-A05D-ACD2E5DE6957}"/>
          </ac:spMkLst>
        </pc:spChg>
        <pc:spChg chg="add mod">
          <ac:chgData name="Mistri, Somen K" userId="0be3d461-045e-4def-96db-2a497456586c" providerId="ADAL" clId="{8358BD46-218E-1D48-A230-51AA2F83A8C2}" dt="2021-01-29T03:49:11.249" v="2786" actId="1038"/>
          <ac:spMkLst>
            <pc:docMk/>
            <pc:sldMk cId="2666289496" sldId="465"/>
            <ac:spMk id="11" creationId="{43F4BED5-773E-954A-9C77-5094685D6F22}"/>
          </ac:spMkLst>
        </pc:spChg>
        <pc:picChg chg="add mod modCrop">
          <ac:chgData name="Mistri, Somen K" userId="0be3d461-045e-4def-96db-2a497456586c" providerId="ADAL" clId="{8358BD46-218E-1D48-A230-51AA2F83A8C2}" dt="2021-01-29T03:31:40.303" v="2646" actId="1076"/>
          <ac:picMkLst>
            <pc:docMk/>
            <pc:sldMk cId="2666289496" sldId="465"/>
            <ac:picMk id="2" creationId="{A26C841F-0326-2547-B4B9-25D8753515A3}"/>
          </ac:picMkLst>
        </pc:picChg>
        <pc:picChg chg="add mod modCrop">
          <ac:chgData name="Mistri, Somen K" userId="0be3d461-045e-4def-96db-2a497456586c" providerId="ADAL" clId="{8358BD46-218E-1D48-A230-51AA2F83A8C2}" dt="2021-01-29T03:29:04.566" v="2642" actId="1076"/>
          <ac:picMkLst>
            <pc:docMk/>
            <pc:sldMk cId="2666289496" sldId="465"/>
            <ac:picMk id="3" creationId="{5E32796E-64DF-BA41-B66A-71EC882BAA31}"/>
          </ac:picMkLst>
        </pc:picChg>
        <pc:picChg chg="add mod">
          <ac:chgData name="Mistri, Somen K" userId="0be3d461-045e-4def-96db-2a497456586c" providerId="ADAL" clId="{8358BD46-218E-1D48-A230-51AA2F83A8C2}" dt="2021-01-29T03:31:57.226" v="2647" actId="14100"/>
          <ac:picMkLst>
            <pc:docMk/>
            <pc:sldMk cId="2666289496" sldId="465"/>
            <ac:picMk id="4" creationId="{F385C054-CAAD-AB4A-997F-0303453183FF}"/>
          </ac:picMkLst>
        </pc:picChg>
      </pc:sldChg>
      <pc:sldChg chg="addSp delSp modSp new mod">
        <pc:chgData name="Mistri, Somen K" userId="0be3d461-045e-4def-96db-2a497456586c" providerId="ADAL" clId="{8358BD46-218E-1D48-A230-51AA2F83A8C2}" dt="2021-01-29T05:01:56.200" v="3161" actId="1076"/>
        <pc:sldMkLst>
          <pc:docMk/>
          <pc:sldMk cId="2726765783" sldId="466"/>
        </pc:sldMkLst>
        <pc:spChg chg="add del mod">
          <ac:chgData name="Mistri, Somen K" userId="0be3d461-045e-4def-96db-2a497456586c" providerId="ADAL" clId="{8358BD46-218E-1D48-A230-51AA2F83A8C2}" dt="2021-01-29T04:48:24.740" v="2841"/>
          <ac:spMkLst>
            <pc:docMk/>
            <pc:sldMk cId="2726765783" sldId="466"/>
            <ac:spMk id="5" creationId="{66B3E27A-0238-D54B-B89C-51925044E9EC}"/>
          </ac:spMkLst>
        </pc:spChg>
        <pc:spChg chg="add mod">
          <ac:chgData name="Mistri, Somen K" userId="0be3d461-045e-4def-96db-2a497456586c" providerId="ADAL" clId="{8358BD46-218E-1D48-A230-51AA2F83A8C2}" dt="2021-01-29T04:51:32.709" v="2866" actId="1076"/>
          <ac:spMkLst>
            <pc:docMk/>
            <pc:sldMk cId="2726765783" sldId="466"/>
            <ac:spMk id="8" creationId="{EB0237D0-41DD-9749-A980-DDFE53F399C3}"/>
          </ac:spMkLst>
        </pc:spChg>
        <pc:spChg chg="add mod">
          <ac:chgData name="Mistri, Somen K" userId="0be3d461-045e-4def-96db-2a497456586c" providerId="ADAL" clId="{8358BD46-218E-1D48-A230-51AA2F83A8C2}" dt="2021-01-29T04:51:53.489" v="2877" actId="57"/>
          <ac:spMkLst>
            <pc:docMk/>
            <pc:sldMk cId="2726765783" sldId="466"/>
            <ac:spMk id="9" creationId="{F16461B2-5AFB-CB45-977F-7328FE9A97B1}"/>
          </ac:spMkLst>
        </pc:spChg>
        <pc:spChg chg="add mod">
          <ac:chgData name="Mistri, Somen K" userId="0be3d461-045e-4def-96db-2a497456586c" providerId="ADAL" clId="{8358BD46-218E-1D48-A230-51AA2F83A8C2}" dt="2021-01-29T04:59:17.119" v="3046" actId="20577"/>
          <ac:spMkLst>
            <pc:docMk/>
            <pc:sldMk cId="2726765783" sldId="466"/>
            <ac:spMk id="10" creationId="{249BD503-2763-884F-A3D3-CFE4273BE2D0}"/>
          </ac:spMkLst>
        </pc:spChg>
        <pc:spChg chg="add mod">
          <ac:chgData name="Mistri, Somen K" userId="0be3d461-045e-4def-96db-2a497456586c" providerId="ADAL" clId="{8358BD46-218E-1D48-A230-51AA2F83A8C2}" dt="2021-01-29T04:56:39.963" v="3011" actId="1038"/>
          <ac:spMkLst>
            <pc:docMk/>
            <pc:sldMk cId="2726765783" sldId="466"/>
            <ac:spMk id="11" creationId="{5653AF09-3063-0A41-9255-65AE9035AE9B}"/>
          </ac:spMkLst>
        </pc:spChg>
        <pc:spChg chg="add mod">
          <ac:chgData name="Mistri, Somen K" userId="0be3d461-045e-4def-96db-2a497456586c" providerId="ADAL" clId="{8358BD46-218E-1D48-A230-51AA2F83A8C2}" dt="2021-01-29T04:57:03.018" v="3013" actId="1076"/>
          <ac:spMkLst>
            <pc:docMk/>
            <pc:sldMk cId="2726765783" sldId="466"/>
            <ac:spMk id="12" creationId="{6FF5C1AD-2B11-4243-B4CC-035214ECD9FF}"/>
          </ac:spMkLst>
        </pc:spChg>
        <pc:spChg chg="add mod">
          <ac:chgData name="Mistri, Somen K" userId="0be3d461-045e-4def-96db-2a497456586c" providerId="ADAL" clId="{8358BD46-218E-1D48-A230-51AA2F83A8C2}" dt="2021-01-29T04:58:10.317" v="3038" actId="1037"/>
          <ac:spMkLst>
            <pc:docMk/>
            <pc:sldMk cId="2726765783" sldId="466"/>
            <ac:spMk id="13" creationId="{A7E63D24-E388-EF45-BB28-B08A9D293161}"/>
          </ac:spMkLst>
        </pc:spChg>
        <pc:spChg chg="add mod">
          <ac:chgData name="Mistri, Somen K" userId="0be3d461-045e-4def-96db-2a497456586c" providerId="ADAL" clId="{8358BD46-218E-1D48-A230-51AA2F83A8C2}" dt="2021-01-29T04:58:01.853" v="3033" actId="1037"/>
          <ac:spMkLst>
            <pc:docMk/>
            <pc:sldMk cId="2726765783" sldId="466"/>
            <ac:spMk id="14" creationId="{19EDC91E-656B-5E44-8F70-B9F8EE0E71C7}"/>
          </ac:spMkLst>
        </pc:spChg>
        <pc:spChg chg="add mod">
          <ac:chgData name="Mistri, Somen K" userId="0be3d461-045e-4def-96db-2a497456586c" providerId="ADAL" clId="{8358BD46-218E-1D48-A230-51AA2F83A8C2}" dt="2021-01-29T05:01:56.200" v="3161" actId="1076"/>
          <ac:spMkLst>
            <pc:docMk/>
            <pc:sldMk cId="2726765783" sldId="466"/>
            <ac:spMk id="15" creationId="{CC7F20C0-CE12-584D-8FEB-5232AE26B673}"/>
          </ac:spMkLst>
        </pc:spChg>
        <pc:picChg chg="add del mod">
          <ac:chgData name="Mistri, Somen K" userId="0be3d461-045e-4def-96db-2a497456586c" providerId="ADAL" clId="{8358BD46-218E-1D48-A230-51AA2F83A8C2}" dt="2021-01-29T04:48:05.114" v="2833" actId="478"/>
          <ac:picMkLst>
            <pc:docMk/>
            <pc:sldMk cId="2726765783" sldId="466"/>
            <ac:picMk id="2" creationId="{3C64D192-70C0-704B-9DB5-B0BDBA910815}"/>
          </ac:picMkLst>
        </pc:picChg>
        <pc:picChg chg="add del mod">
          <ac:chgData name="Mistri, Somen K" userId="0be3d461-045e-4def-96db-2a497456586c" providerId="ADAL" clId="{8358BD46-218E-1D48-A230-51AA2F83A8C2}" dt="2021-01-29T04:48:09.769" v="2836" actId="478"/>
          <ac:picMkLst>
            <pc:docMk/>
            <pc:sldMk cId="2726765783" sldId="466"/>
            <ac:picMk id="3" creationId="{CD33D529-580E-634A-8FB3-7F1C8E12503B}"/>
          </ac:picMkLst>
        </pc:picChg>
        <pc:picChg chg="add del mod">
          <ac:chgData name="Mistri, Somen K" userId="0be3d461-045e-4def-96db-2a497456586c" providerId="ADAL" clId="{8358BD46-218E-1D48-A230-51AA2F83A8C2}" dt="2021-01-29T04:48:09.769" v="2836" actId="478"/>
          <ac:picMkLst>
            <pc:docMk/>
            <pc:sldMk cId="2726765783" sldId="466"/>
            <ac:picMk id="4" creationId="{CC6B1E30-4B0B-D549-ABE3-70C47B39C104}"/>
          </ac:picMkLst>
        </pc:picChg>
        <pc:picChg chg="add mod">
          <ac:chgData name="Mistri, Somen K" userId="0be3d461-045e-4def-96db-2a497456586c" providerId="ADAL" clId="{8358BD46-218E-1D48-A230-51AA2F83A8C2}" dt="2021-01-29T04:57:32.379" v="3021" actId="1036"/>
          <ac:picMkLst>
            <pc:docMk/>
            <pc:sldMk cId="2726765783" sldId="466"/>
            <ac:picMk id="6" creationId="{41DE385A-80A1-494A-9AFC-FA3FA11CCA06}"/>
          </ac:picMkLst>
        </pc:picChg>
        <pc:picChg chg="add mod">
          <ac:chgData name="Mistri, Somen K" userId="0be3d461-045e-4def-96db-2a497456586c" providerId="ADAL" clId="{8358BD46-218E-1D48-A230-51AA2F83A8C2}" dt="2021-01-29T04:51:05.452" v="2859" actId="1038"/>
          <ac:picMkLst>
            <pc:docMk/>
            <pc:sldMk cId="2726765783" sldId="466"/>
            <ac:picMk id="7" creationId="{E5847045-3B53-704A-93A6-5A972CB81C8A}"/>
          </ac:picMkLst>
        </pc:picChg>
      </pc:sldChg>
      <pc:sldChg chg="addSp delSp modSp new mod">
        <pc:chgData name="Mistri, Somen K" userId="0be3d461-045e-4def-96db-2a497456586c" providerId="ADAL" clId="{8358BD46-218E-1D48-A230-51AA2F83A8C2}" dt="2021-01-29T05:06:55.176" v="3199" actId="20577"/>
        <pc:sldMkLst>
          <pc:docMk/>
          <pc:sldMk cId="2118829746" sldId="467"/>
        </pc:sldMkLst>
        <pc:spChg chg="add mod">
          <ac:chgData name="Mistri, Somen K" userId="0be3d461-045e-4def-96db-2a497456586c" providerId="ADAL" clId="{8358BD46-218E-1D48-A230-51AA2F83A8C2}" dt="2021-01-29T05:06:55.176" v="3199" actId="20577"/>
          <ac:spMkLst>
            <pc:docMk/>
            <pc:sldMk cId="2118829746" sldId="467"/>
            <ac:spMk id="6" creationId="{60788AC3-6108-0440-A4A9-5EA144E9977A}"/>
          </ac:spMkLst>
        </pc:spChg>
        <pc:picChg chg="add mod">
          <ac:chgData name="Mistri, Somen K" userId="0be3d461-045e-4def-96db-2a497456586c" providerId="ADAL" clId="{8358BD46-218E-1D48-A230-51AA2F83A8C2}" dt="2021-01-29T05:05:49.252" v="3183" actId="1076"/>
          <ac:picMkLst>
            <pc:docMk/>
            <pc:sldMk cId="2118829746" sldId="467"/>
            <ac:picMk id="2" creationId="{69B0AA2D-C65D-2443-B37F-0DB806307B30}"/>
          </ac:picMkLst>
        </pc:picChg>
        <pc:picChg chg="add mod">
          <ac:chgData name="Mistri, Somen K" userId="0be3d461-045e-4def-96db-2a497456586c" providerId="ADAL" clId="{8358BD46-218E-1D48-A230-51AA2F83A8C2}" dt="2021-01-29T05:05:57.719" v="3185" actId="1076"/>
          <ac:picMkLst>
            <pc:docMk/>
            <pc:sldMk cId="2118829746" sldId="467"/>
            <ac:picMk id="3" creationId="{FCC15639-A94D-3249-AFC6-2F9DD7DDA204}"/>
          </ac:picMkLst>
        </pc:picChg>
        <pc:picChg chg="add del mod">
          <ac:chgData name="Mistri, Somen K" userId="0be3d461-045e-4def-96db-2a497456586c" providerId="ADAL" clId="{8358BD46-218E-1D48-A230-51AA2F83A8C2}" dt="2021-01-29T05:05:24.804" v="3176" actId="478"/>
          <ac:picMkLst>
            <pc:docMk/>
            <pc:sldMk cId="2118829746" sldId="467"/>
            <ac:picMk id="4" creationId="{5E1FF483-EA31-E842-A88A-F53CC8C1EFEE}"/>
          </ac:picMkLst>
        </pc:picChg>
        <pc:picChg chg="add del mod">
          <ac:chgData name="Mistri, Somen K" userId="0be3d461-045e-4def-96db-2a497456586c" providerId="ADAL" clId="{8358BD46-218E-1D48-A230-51AA2F83A8C2}" dt="2021-01-29T05:05:26.247" v="3177" actId="478"/>
          <ac:picMkLst>
            <pc:docMk/>
            <pc:sldMk cId="2118829746" sldId="467"/>
            <ac:picMk id="5" creationId="{AFBBC19E-0CC8-5F4C-A3B8-ED8F0549D791}"/>
          </ac:picMkLst>
        </pc:picChg>
      </pc:sldChg>
      <pc:sldChg chg="addSp modSp new mod">
        <pc:chgData name="Mistri, Somen K" userId="0be3d461-045e-4def-96db-2a497456586c" providerId="ADAL" clId="{8358BD46-218E-1D48-A230-51AA2F83A8C2}" dt="2021-01-29T05:10:52.861" v="3386" actId="1076"/>
        <pc:sldMkLst>
          <pc:docMk/>
          <pc:sldMk cId="2131000947" sldId="468"/>
        </pc:sldMkLst>
        <pc:spChg chg="add mod">
          <ac:chgData name="Mistri, Somen K" userId="0be3d461-045e-4def-96db-2a497456586c" providerId="ADAL" clId="{8358BD46-218E-1D48-A230-51AA2F83A8C2}" dt="2021-01-29T05:10:52.861" v="3386" actId="1076"/>
          <ac:spMkLst>
            <pc:docMk/>
            <pc:sldMk cId="2131000947" sldId="468"/>
            <ac:spMk id="4" creationId="{24E593F0-CF6D-F848-A068-4F067AB176C9}"/>
          </ac:spMkLst>
        </pc:spChg>
        <pc:picChg chg="add mod">
          <ac:chgData name="Mistri, Somen K" userId="0be3d461-045e-4def-96db-2a497456586c" providerId="ADAL" clId="{8358BD46-218E-1D48-A230-51AA2F83A8C2}" dt="2021-01-29T05:08:24.364" v="3224" actId="1036"/>
          <ac:picMkLst>
            <pc:docMk/>
            <pc:sldMk cId="2131000947" sldId="468"/>
            <ac:picMk id="2" creationId="{D9CBC924-1B11-4546-86CB-B24FE6EB82C9}"/>
          </ac:picMkLst>
        </pc:picChg>
        <pc:picChg chg="add mod">
          <ac:chgData name="Mistri, Somen K" userId="0be3d461-045e-4def-96db-2a497456586c" providerId="ADAL" clId="{8358BD46-218E-1D48-A230-51AA2F83A8C2}" dt="2021-01-29T05:08:24.364" v="3224" actId="1036"/>
          <ac:picMkLst>
            <pc:docMk/>
            <pc:sldMk cId="2131000947" sldId="468"/>
            <ac:picMk id="3" creationId="{D23BC5A7-9490-C044-B9A3-55E58AC1F1DF}"/>
          </ac:picMkLst>
        </pc:picChg>
      </pc:sldChg>
      <pc:sldChg chg="addSp modSp new mod">
        <pc:chgData name="Mistri, Somen K" userId="0be3d461-045e-4def-96db-2a497456586c" providerId="ADAL" clId="{8358BD46-218E-1D48-A230-51AA2F83A8C2}" dt="2021-01-29T05:21:01.905" v="3701" actId="1036"/>
        <pc:sldMkLst>
          <pc:docMk/>
          <pc:sldMk cId="583471466" sldId="469"/>
        </pc:sldMkLst>
        <pc:spChg chg="add mod">
          <ac:chgData name="Mistri, Somen K" userId="0be3d461-045e-4def-96db-2a497456586c" providerId="ADAL" clId="{8358BD46-218E-1D48-A230-51AA2F83A8C2}" dt="2021-01-29T05:14:01.509" v="3400" actId="164"/>
          <ac:spMkLst>
            <pc:docMk/>
            <pc:sldMk cId="583471466" sldId="469"/>
            <ac:spMk id="5" creationId="{E2FB2428-AF85-8A44-AEEA-904161FF3E66}"/>
          </ac:spMkLst>
        </pc:spChg>
        <pc:spChg chg="add mod">
          <ac:chgData name="Mistri, Somen K" userId="0be3d461-045e-4def-96db-2a497456586c" providerId="ADAL" clId="{8358BD46-218E-1D48-A230-51AA2F83A8C2}" dt="2021-01-29T05:15:31.647" v="3417" actId="164"/>
          <ac:spMkLst>
            <pc:docMk/>
            <pc:sldMk cId="583471466" sldId="469"/>
            <ac:spMk id="8" creationId="{B294D48C-D91C-8F4D-BA2E-D08EA4EB6966}"/>
          </ac:spMkLst>
        </pc:spChg>
        <pc:spChg chg="add mod">
          <ac:chgData name="Mistri, Somen K" userId="0be3d461-045e-4def-96db-2a497456586c" providerId="ADAL" clId="{8358BD46-218E-1D48-A230-51AA2F83A8C2}" dt="2021-01-29T05:20:08.833" v="3662" actId="1037"/>
          <ac:spMkLst>
            <pc:docMk/>
            <pc:sldMk cId="583471466" sldId="469"/>
            <ac:spMk id="10" creationId="{65B0C9B4-A9C6-8246-B594-3724860863C8}"/>
          </ac:spMkLst>
        </pc:spChg>
        <pc:grpChg chg="add mod">
          <ac:chgData name="Mistri, Somen K" userId="0be3d461-045e-4def-96db-2a497456586c" providerId="ADAL" clId="{8358BD46-218E-1D48-A230-51AA2F83A8C2}" dt="2021-01-29T05:20:49.759" v="3692" actId="1038"/>
          <ac:grpSpMkLst>
            <pc:docMk/>
            <pc:sldMk cId="583471466" sldId="469"/>
            <ac:grpSpMk id="6" creationId="{60288C96-F3ED-9842-BE21-9100E34B2CEE}"/>
          </ac:grpSpMkLst>
        </pc:grpChg>
        <pc:grpChg chg="add mod">
          <ac:chgData name="Mistri, Somen K" userId="0be3d461-045e-4def-96db-2a497456586c" providerId="ADAL" clId="{8358BD46-218E-1D48-A230-51AA2F83A8C2}" dt="2021-01-29T05:21:01.905" v="3701" actId="1036"/>
          <ac:grpSpMkLst>
            <pc:docMk/>
            <pc:sldMk cId="583471466" sldId="469"/>
            <ac:grpSpMk id="9" creationId="{7F9D8D19-07F6-B140-BD38-8082EC93F4D2}"/>
          </ac:grpSpMkLst>
        </pc:grpChg>
        <pc:picChg chg="add mod">
          <ac:chgData name="Mistri, Somen K" userId="0be3d461-045e-4def-96db-2a497456586c" providerId="ADAL" clId="{8358BD46-218E-1D48-A230-51AA2F83A8C2}" dt="2021-01-29T05:14:01.509" v="3400" actId="164"/>
          <ac:picMkLst>
            <pc:docMk/>
            <pc:sldMk cId="583471466" sldId="469"/>
            <ac:picMk id="2" creationId="{7ED1C6D4-83ED-D142-9D55-30665DFF8023}"/>
          </ac:picMkLst>
        </pc:picChg>
        <pc:picChg chg="add mod">
          <ac:chgData name="Mistri, Somen K" userId="0be3d461-045e-4def-96db-2a497456586c" providerId="ADAL" clId="{8358BD46-218E-1D48-A230-51AA2F83A8C2}" dt="2021-01-29T05:15:31.647" v="3417" actId="164"/>
          <ac:picMkLst>
            <pc:docMk/>
            <pc:sldMk cId="583471466" sldId="469"/>
            <ac:picMk id="3" creationId="{C2608C58-2B74-814E-8F93-801E711B3E7B}"/>
          </ac:picMkLst>
        </pc:picChg>
        <pc:picChg chg="add mod modCrop">
          <ac:chgData name="Mistri, Somen K" userId="0be3d461-045e-4def-96db-2a497456586c" providerId="ADAL" clId="{8358BD46-218E-1D48-A230-51AA2F83A8C2}" dt="2021-01-29T05:14:01.509" v="3400" actId="164"/>
          <ac:picMkLst>
            <pc:docMk/>
            <pc:sldMk cId="583471466" sldId="469"/>
            <ac:picMk id="4" creationId="{E6AB5321-F0B7-BB4A-9C51-D6C0C95B170D}"/>
          </ac:picMkLst>
        </pc:picChg>
        <pc:picChg chg="add mod modCrop">
          <ac:chgData name="Mistri, Somen K" userId="0be3d461-045e-4def-96db-2a497456586c" providerId="ADAL" clId="{8358BD46-218E-1D48-A230-51AA2F83A8C2}" dt="2021-01-29T05:16:21.162" v="3435" actId="1035"/>
          <ac:picMkLst>
            <pc:docMk/>
            <pc:sldMk cId="583471466" sldId="469"/>
            <ac:picMk id="7" creationId="{167F028F-61CE-FE42-A916-E145117C2032}"/>
          </ac:picMkLst>
        </pc:picChg>
      </pc:sldChg>
      <pc:sldChg chg="addSp modSp new mod modAnim">
        <pc:chgData name="Mistri, Somen K" userId="0be3d461-045e-4def-96db-2a497456586c" providerId="ADAL" clId="{8358BD46-218E-1D48-A230-51AA2F83A8C2}" dt="2021-01-29T19:58:15.441" v="5956" actId="14100"/>
        <pc:sldMkLst>
          <pc:docMk/>
          <pc:sldMk cId="2978177278" sldId="470"/>
        </pc:sldMkLst>
        <pc:spChg chg="add mod">
          <ac:chgData name="Mistri, Somen K" userId="0be3d461-045e-4def-96db-2a497456586c" providerId="ADAL" clId="{8358BD46-218E-1D48-A230-51AA2F83A8C2}" dt="2021-01-29T14:18:39.496" v="4129" actId="1076"/>
          <ac:spMkLst>
            <pc:docMk/>
            <pc:sldMk cId="2978177278" sldId="470"/>
            <ac:spMk id="2" creationId="{17469C52-6812-CF43-B3D3-4ECF58B2DD62}"/>
          </ac:spMkLst>
        </pc:spChg>
        <pc:spChg chg="add mod">
          <ac:chgData name="Mistri, Somen K" userId="0be3d461-045e-4def-96db-2a497456586c" providerId="ADAL" clId="{8358BD46-218E-1D48-A230-51AA2F83A8C2}" dt="2021-01-29T14:21:16.599" v="4231" actId="20577"/>
          <ac:spMkLst>
            <pc:docMk/>
            <pc:sldMk cId="2978177278" sldId="470"/>
            <ac:spMk id="3" creationId="{11940DDC-5C86-7345-9C75-FD550BA8C818}"/>
          </ac:spMkLst>
        </pc:spChg>
        <pc:spChg chg="add mod">
          <ac:chgData name="Mistri, Somen K" userId="0be3d461-045e-4def-96db-2a497456586c" providerId="ADAL" clId="{8358BD46-218E-1D48-A230-51AA2F83A8C2}" dt="2021-01-29T19:58:15.441" v="5956" actId="14100"/>
          <ac:spMkLst>
            <pc:docMk/>
            <pc:sldMk cId="2978177278" sldId="470"/>
            <ac:spMk id="4" creationId="{6409A078-A229-064B-8CFA-DE4E9EB335C1}"/>
          </ac:spMkLst>
        </pc:spChg>
        <pc:spChg chg="add mod">
          <ac:chgData name="Mistri, Somen K" userId="0be3d461-045e-4def-96db-2a497456586c" providerId="ADAL" clId="{8358BD46-218E-1D48-A230-51AA2F83A8C2}" dt="2021-01-29T14:23:13.071" v="4295" actId="164"/>
          <ac:spMkLst>
            <pc:docMk/>
            <pc:sldMk cId="2978177278" sldId="470"/>
            <ac:spMk id="5" creationId="{C71AB965-5A7D-D942-9346-0E0BFEA3904A}"/>
          </ac:spMkLst>
        </pc:spChg>
        <pc:grpChg chg="add mod">
          <ac:chgData name="Mistri, Somen K" userId="0be3d461-045e-4def-96db-2a497456586c" providerId="ADAL" clId="{8358BD46-218E-1D48-A230-51AA2F83A8C2}" dt="2021-01-29T14:23:13.071" v="4295" actId="164"/>
          <ac:grpSpMkLst>
            <pc:docMk/>
            <pc:sldMk cId="2978177278" sldId="470"/>
            <ac:grpSpMk id="6" creationId="{630DBBD9-4CC2-8446-BD0B-EA010953ADF0}"/>
          </ac:grpSpMkLst>
        </pc:grpChg>
      </pc:sldChg>
      <pc:sldChg chg="addSp delSp modSp add mod">
        <pc:chgData name="Mistri, Somen K" userId="0be3d461-045e-4def-96db-2a497456586c" providerId="ADAL" clId="{8358BD46-218E-1D48-A230-51AA2F83A8C2}" dt="2021-01-29T19:59:50.246" v="5958" actId="478"/>
        <pc:sldMkLst>
          <pc:docMk/>
          <pc:sldMk cId="466632392" sldId="471"/>
        </pc:sldMkLst>
        <pc:spChg chg="add del mod">
          <ac:chgData name="Mistri, Somen K" userId="0be3d461-045e-4def-96db-2a497456586c" providerId="ADAL" clId="{8358BD46-218E-1D48-A230-51AA2F83A8C2}" dt="2021-01-29T14:38:21.360" v="4347" actId="478"/>
          <ac:spMkLst>
            <pc:docMk/>
            <pc:sldMk cId="466632392" sldId="471"/>
            <ac:spMk id="3" creationId="{94104328-E741-D34C-9E35-62FC0C7B3763}"/>
          </ac:spMkLst>
        </pc:spChg>
        <pc:spChg chg="add mod">
          <ac:chgData name="Mistri, Somen K" userId="0be3d461-045e-4def-96db-2a497456586c" providerId="ADAL" clId="{8358BD46-218E-1D48-A230-51AA2F83A8C2}" dt="2021-01-29T14:54:34.850" v="4405" actId="164"/>
          <ac:spMkLst>
            <pc:docMk/>
            <pc:sldMk cId="466632392" sldId="471"/>
            <ac:spMk id="7" creationId="{7E2367C5-1523-9F4E-8434-E1BF6ACDB841}"/>
          </ac:spMkLst>
        </pc:spChg>
        <pc:spChg chg="add mod">
          <ac:chgData name="Mistri, Somen K" userId="0be3d461-045e-4def-96db-2a497456586c" providerId="ADAL" clId="{8358BD46-218E-1D48-A230-51AA2F83A8C2}" dt="2021-01-29T14:54:34.850" v="4405" actId="164"/>
          <ac:spMkLst>
            <pc:docMk/>
            <pc:sldMk cId="466632392" sldId="471"/>
            <ac:spMk id="10" creationId="{79817133-15AC-E945-94E0-D27616083F65}"/>
          </ac:spMkLst>
        </pc:spChg>
        <pc:spChg chg="mod">
          <ac:chgData name="Mistri, Somen K" userId="0be3d461-045e-4def-96db-2a497456586c" providerId="ADAL" clId="{8358BD46-218E-1D48-A230-51AA2F83A8C2}" dt="2021-01-29T14:26:06.897" v="4319" actId="20577"/>
          <ac:spMkLst>
            <pc:docMk/>
            <pc:sldMk cId="466632392" sldId="471"/>
            <ac:spMk id="11" creationId="{00000000-0000-0000-0000-000000000000}"/>
          </ac:spMkLst>
        </pc:spChg>
        <pc:spChg chg="add mod">
          <ac:chgData name="Mistri, Somen K" userId="0be3d461-045e-4def-96db-2a497456586c" providerId="ADAL" clId="{8358BD46-218E-1D48-A230-51AA2F83A8C2}" dt="2021-01-29T14:54:34.850" v="4405" actId="164"/>
          <ac:spMkLst>
            <pc:docMk/>
            <pc:sldMk cId="466632392" sldId="471"/>
            <ac:spMk id="12" creationId="{378016B8-3D65-9B4E-A6FC-6B0FCAD197D4}"/>
          </ac:spMkLst>
        </pc:spChg>
        <pc:spChg chg="add mod">
          <ac:chgData name="Mistri, Somen K" userId="0be3d461-045e-4def-96db-2a497456586c" providerId="ADAL" clId="{8358BD46-218E-1D48-A230-51AA2F83A8C2}" dt="2021-01-29T14:54:34.850" v="4405" actId="164"/>
          <ac:spMkLst>
            <pc:docMk/>
            <pc:sldMk cId="466632392" sldId="471"/>
            <ac:spMk id="13" creationId="{64A87129-8398-3342-B4CE-F37420FDBDF8}"/>
          </ac:spMkLst>
        </pc:spChg>
        <pc:spChg chg="add mod">
          <ac:chgData name="Mistri, Somen K" userId="0be3d461-045e-4def-96db-2a497456586c" providerId="ADAL" clId="{8358BD46-218E-1D48-A230-51AA2F83A8C2}" dt="2021-01-29T14:54:34.850" v="4405" actId="164"/>
          <ac:spMkLst>
            <pc:docMk/>
            <pc:sldMk cId="466632392" sldId="471"/>
            <ac:spMk id="14" creationId="{FAF99F54-6D73-5242-9A5A-8E674DA3662D}"/>
          </ac:spMkLst>
        </pc:spChg>
        <pc:spChg chg="add mod">
          <ac:chgData name="Mistri, Somen K" userId="0be3d461-045e-4def-96db-2a497456586c" providerId="ADAL" clId="{8358BD46-218E-1D48-A230-51AA2F83A8C2}" dt="2021-01-29T14:54:34.850" v="4405" actId="164"/>
          <ac:spMkLst>
            <pc:docMk/>
            <pc:sldMk cId="466632392" sldId="471"/>
            <ac:spMk id="15" creationId="{033652EB-0CAA-374B-8D3B-3BDF65BBF97C}"/>
          </ac:spMkLst>
        </pc:spChg>
        <pc:spChg chg="add mod">
          <ac:chgData name="Mistri, Somen K" userId="0be3d461-045e-4def-96db-2a497456586c" providerId="ADAL" clId="{8358BD46-218E-1D48-A230-51AA2F83A8C2}" dt="2021-01-29T14:54:34.850" v="4405" actId="164"/>
          <ac:spMkLst>
            <pc:docMk/>
            <pc:sldMk cId="466632392" sldId="471"/>
            <ac:spMk id="17" creationId="{EE7A2E2E-85E9-4744-83FA-F024557BEEF7}"/>
          </ac:spMkLst>
        </pc:spChg>
        <pc:spChg chg="add mod">
          <ac:chgData name="Mistri, Somen K" userId="0be3d461-045e-4def-96db-2a497456586c" providerId="ADAL" clId="{8358BD46-218E-1D48-A230-51AA2F83A8C2}" dt="2021-01-29T14:54:34.850" v="4405" actId="164"/>
          <ac:spMkLst>
            <pc:docMk/>
            <pc:sldMk cId="466632392" sldId="471"/>
            <ac:spMk id="18" creationId="{594DB841-BEDF-C24D-82EE-D888AE3DE761}"/>
          </ac:spMkLst>
        </pc:spChg>
        <pc:spChg chg="add mod">
          <ac:chgData name="Mistri, Somen K" userId="0be3d461-045e-4def-96db-2a497456586c" providerId="ADAL" clId="{8358BD46-218E-1D48-A230-51AA2F83A8C2}" dt="2021-01-29T14:54:34.850" v="4405" actId="164"/>
          <ac:spMkLst>
            <pc:docMk/>
            <pc:sldMk cId="466632392" sldId="471"/>
            <ac:spMk id="19" creationId="{A3546EFD-3771-C64E-BC93-0CA618977B8D}"/>
          </ac:spMkLst>
        </pc:spChg>
        <pc:spChg chg="add del mod">
          <ac:chgData name="Mistri, Somen K" userId="0be3d461-045e-4def-96db-2a497456586c" providerId="ADAL" clId="{8358BD46-218E-1D48-A230-51AA2F83A8C2}" dt="2021-01-29T19:59:50.246" v="5958" actId="478"/>
          <ac:spMkLst>
            <pc:docMk/>
            <pc:sldMk cId="466632392" sldId="471"/>
            <ac:spMk id="20" creationId="{5A11C4AF-3BAD-574E-B2F8-089B1F6A7A85}"/>
          </ac:spMkLst>
        </pc:spChg>
        <pc:grpChg chg="add del mod">
          <ac:chgData name="Mistri, Somen K" userId="0be3d461-045e-4def-96db-2a497456586c" providerId="ADAL" clId="{8358BD46-218E-1D48-A230-51AA2F83A8C2}" dt="2021-01-29T19:59:47.427" v="5957" actId="478"/>
          <ac:grpSpMkLst>
            <pc:docMk/>
            <pc:sldMk cId="466632392" sldId="471"/>
            <ac:grpSpMk id="8" creationId="{374D47AC-7567-0541-AFF2-346B9FF11947}"/>
          </ac:grpSpMkLst>
        </pc:grpChg>
        <pc:picChg chg="del">
          <ac:chgData name="Mistri, Somen K" userId="0be3d461-045e-4def-96db-2a497456586c" providerId="ADAL" clId="{8358BD46-218E-1D48-A230-51AA2F83A8C2}" dt="2021-01-29T14:25:22.547" v="4298" actId="478"/>
          <ac:picMkLst>
            <pc:docMk/>
            <pc:sldMk cId="466632392" sldId="471"/>
            <ac:picMk id="2" creationId="{00000000-0000-0000-0000-000000000000}"/>
          </ac:picMkLst>
        </pc:picChg>
        <pc:picChg chg="add mod">
          <ac:chgData name="Mistri, Somen K" userId="0be3d461-045e-4def-96db-2a497456586c" providerId="ADAL" clId="{8358BD46-218E-1D48-A230-51AA2F83A8C2}" dt="2021-01-29T14:54:34.850" v="4405" actId="164"/>
          <ac:picMkLst>
            <pc:docMk/>
            <pc:sldMk cId="466632392" sldId="471"/>
            <ac:picMk id="4" creationId="{D2E155C8-78C3-8A43-804F-86B564CD711C}"/>
          </ac:picMkLst>
        </pc:picChg>
        <pc:picChg chg="add mod">
          <ac:chgData name="Mistri, Somen K" userId="0be3d461-045e-4def-96db-2a497456586c" providerId="ADAL" clId="{8358BD46-218E-1D48-A230-51AA2F83A8C2}" dt="2021-01-29T14:29:07.572" v="4321" actId="1076"/>
          <ac:picMkLst>
            <pc:docMk/>
            <pc:sldMk cId="466632392" sldId="471"/>
            <ac:picMk id="5" creationId="{CFB5C244-8BAD-774E-8236-79419EA04409}"/>
          </ac:picMkLst>
        </pc:picChg>
        <pc:picChg chg="add del mod modCrop">
          <ac:chgData name="Mistri, Somen K" userId="0be3d461-045e-4def-96db-2a497456586c" providerId="ADAL" clId="{8358BD46-218E-1D48-A230-51AA2F83A8C2}" dt="2021-01-29T14:38:18.328" v="4346" actId="478"/>
          <ac:picMkLst>
            <pc:docMk/>
            <pc:sldMk cId="466632392" sldId="471"/>
            <ac:picMk id="6" creationId="{24B755CC-4C12-A648-AD9E-12ED9EB8EE7B}"/>
          </ac:picMkLst>
        </pc:picChg>
        <pc:picChg chg="del">
          <ac:chgData name="Mistri, Somen K" userId="0be3d461-045e-4def-96db-2a497456586c" providerId="ADAL" clId="{8358BD46-218E-1D48-A230-51AA2F83A8C2}" dt="2021-01-29T14:25:22.547" v="4298" actId="478"/>
          <ac:picMkLst>
            <pc:docMk/>
            <pc:sldMk cId="466632392" sldId="471"/>
            <ac:picMk id="16" creationId="{D3202503-77C0-284A-AAD4-4846134984C6}"/>
          </ac:picMkLst>
        </pc:picChg>
      </pc:sldChg>
      <pc:sldChg chg="new del">
        <pc:chgData name="Mistri, Somen K" userId="0be3d461-045e-4def-96db-2a497456586c" providerId="ADAL" clId="{8358BD46-218E-1D48-A230-51AA2F83A8C2}" dt="2021-01-29T15:18:23.420" v="4489" actId="2696"/>
        <pc:sldMkLst>
          <pc:docMk/>
          <pc:sldMk cId="655084082" sldId="472"/>
        </pc:sldMkLst>
      </pc:sldChg>
      <pc:sldChg chg="addSp delSp modSp add mod">
        <pc:chgData name="Mistri, Somen K" userId="0be3d461-045e-4def-96db-2a497456586c" providerId="ADAL" clId="{8358BD46-218E-1D48-A230-51AA2F83A8C2}" dt="2021-01-29T15:42:44.068" v="4813" actId="14100"/>
        <pc:sldMkLst>
          <pc:docMk/>
          <pc:sldMk cId="3727492422" sldId="473"/>
        </pc:sldMkLst>
        <pc:spChg chg="del mod">
          <ac:chgData name="Mistri, Somen K" userId="0be3d461-045e-4def-96db-2a497456586c" providerId="ADAL" clId="{8358BD46-218E-1D48-A230-51AA2F83A8C2}" dt="2021-01-29T15:21:28.993" v="4504" actId="478"/>
          <ac:spMkLst>
            <pc:docMk/>
            <pc:sldMk cId="3727492422" sldId="473"/>
            <ac:spMk id="3" creationId="{00000000-0000-0000-0000-000000000000}"/>
          </ac:spMkLst>
        </pc:spChg>
        <pc:spChg chg="mod">
          <ac:chgData name="Mistri, Somen K" userId="0be3d461-045e-4def-96db-2a497456586c" providerId="ADAL" clId="{8358BD46-218E-1D48-A230-51AA2F83A8C2}" dt="2021-01-29T15:42:44.068" v="4813" actId="14100"/>
          <ac:spMkLst>
            <pc:docMk/>
            <pc:sldMk cId="3727492422" sldId="473"/>
            <ac:spMk id="4" creationId="{00000000-0000-0000-0000-000000000000}"/>
          </ac:spMkLst>
        </pc:spChg>
        <pc:spChg chg="mod">
          <ac:chgData name="Mistri, Somen K" userId="0be3d461-045e-4def-96db-2a497456586c" providerId="ADAL" clId="{8358BD46-218E-1D48-A230-51AA2F83A8C2}" dt="2021-01-29T15:21:53.979" v="4507" actId="1076"/>
          <ac:spMkLst>
            <pc:docMk/>
            <pc:sldMk cId="3727492422" sldId="473"/>
            <ac:spMk id="5" creationId="{00000000-0000-0000-0000-000000000000}"/>
          </ac:spMkLst>
        </pc:spChg>
        <pc:spChg chg="del mod">
          <ac:chgData name="Mistri, Somen K" userId="0be3d461-045e-4def-96db-2a497456586c" providerId="ADAL" clId="{8358BD46-218E-1D48-A230-51AA2F83A8C2}" dt="2021-01-29T15:22:40.761" v="4514" actId="478"/>
          <ac:spMkLst>
            <pc:docMk/>
            <pc:sldMk cId="3727492422" sldId="473"/>
            <ac:spMk id="7" creationId="{00000000-0000-0000-0000-000000000000}"/>
          </ac:spMkLst>
        </pc:spChg>
        <pc:spChg chg="mod">
          <ac:chgData name="Mistri, Somen K" userId="0be3d461-045e-4def-96db-2a497456586c" providerId="ADAL" clId="{8358BD46-218E-1D48-A230-51AA2F83A8C2}" dt="2021-01-29T15:18:45.816" v="4491" actId="1076"/>
          <ac:spMkLst>
            <pc:docMk/>
            <pc:sldMk cId="3727492422" sldId="473"/>
            <ac:spMk id="8" creationId="{00000000-0000-0000-0000-000000000000}"/>
          </ac:spMkLst>
        </pc:spChg>
        <pc:spChg chg="mod">
          <ac:chgData name="Mistri, Somen K" userId="0be3d461-045e-4def-96db-2a497456586c" providerId="ADAL" clId="{8358BD46-218E-1D48-A230-51AA2F83A8C2}" dt="2021-01-29T15:18:45.816" v="4491" actId="1076"/>
          <ac:spMkLst>
            <pc:docMk/>
            <pc:sldMk cId="3727492422" sldId="473"/>
            <ac:spMk id="10" creationId="{00000000-0000-0000-0000-000000000000}"/>
          </ac:spMkLst>
        </pc:spChg>
        <pc:spChg chg="mod">
          <ac:chgData name="Mistri, Somen K" userId="0be3d461-045e-4def-96db-2a497456586c" providerId="ADAL" clId="{8358BD46-218E-1D48-A230-51AA2F83A8C2}" dt="2021-01-29T15:18:45.816" v="4491" actId="1076"/>
          <ac:spMkLst>
            <pc:docMk/>
            <pc:sldMk cId="3727492422" sldId="473"/>
            <ac:spMk id="12" creationId="{00000000-0000-0000-0000-000000000000}"/>
          </ac:spMkLst>
        </pc:spChg>
        <pc:spChg chg="del mod">
          <ac:chgData name="Mistri, Somen K" userId="0be3d461-045e-4def-96db-2a497456586c" providerId="ADAL" clId="{8358BD46-218E-1D48-A230-51AA2F83A8C2}" dt="2021-01-29T15:22:31.676" v="4511" actId="478"/>
          <ac:spMkLst>
            <pc:docMk/>
            <pc:sldMk cId="3727492422" sldId="473"/>
            <ac:spMk id="13" creationId="{00000000-0000-0000-0000-000000000000}"/>
          </ac:spMkLst>
        </pc:spChg>
        <pc:spChg chg="del mod">
          <ac:chgData name="Mistri, Somen K" userId="0be3d461-045e-4def-96db-2a497456586c" providerId="ADAL" clId="{8358BD46-218E-1D48-A230-51AA2F83A8C2}" dt="2021-01-29T15:22:37.598" v="4513" actId="478"/>
          <ac:spMkLst>
            <pc:docMk/>
            <pc:sldMk cId="3727492422" sldId="473"/>
            <ac:spMk id="14" creationId="{00000000-0000-0000-0000-000000000000}"/>
          </ac:spMkLst>
        </pc:spChg>
        <pc:spChg chg="mod">
          <ac:chgData name="Mistri, Somen K" userId="0be3d461-045e-4def-96db-2a497456586c" providerId="ADAL" clId="{8358BD46-218E-1D48-A230-51AA2F83A8C2}" dt="2021-01-29T15:18:45.816" v="4491" actId="1076"/>
          <ac:spMkLst>
            <pc:docMk/>
            <pc:sldMk cId="3727492422" sldId="473"/>
            <ac:spMk id="15" creationId="{00000000-0000-0000-0000-000000000000}"/>
          </ac:spMkLst>
        </pc:spChg>
        <pc:spChg chg="add mod">
          <ac:chgData name="Mistri, Somen K" userId="0be3d461-045e-4def-96db-2a497456586c" providerId="ADAL" clId="{8358BD46-218E-1D48-A230-51AA2F83A8C2}" dt="2021-01-29T15:19:00.034" v="4503" actId="20577"/>
          <ac:spMkLst>
            <pc:docMk/>
            <pc:sldMk cId="3727492422" sldId="473"/>
            <ac:spMk id="16" creationId="{8BCC57C4-94DC-6F49-8D5F-ED3D17BDDC31}"/>
          </ac:spMkLst>
        </pc:spChg>
        <pc:picChg chg="mod">
          <ac:chgData name="Mistri, Somen K" userId="0be3d461-045e-4def-96db-2a497456586c" providerId="ADAL" clId="{8358BD46-218E-1D48-A230-51AA2F83A8C2}" dt="2021-01-29T15:18:45.816" v="4491" actId="1076"/>
          <ac:picMkLst>
            <pc:docMk/>
            <pc:sldMk cId="3727492422" sldId="473"/>
            <ac:picMk id="2" creationId="{00000000-0000-0000-0000-000000000000}"/>
          </ac:picMkLst>
        </pc:picChg>
      </pc:sldChg>
      <pc:sldChg chg="addSp modSp new mod">
        <pc:chgData name="Mistri, Somen K" userId="0be3d461-045e-4def-96db-2a497456586c" providerId="ADAL" clId="{8358BD46-218E-1D48-A230-51AA2F83A8C2}" dt="2021-01-29T16:10:24.917" v="4956" actId="164"/>
        <pc:sldMkLst>
          <pc:docMk/>
          <pc:sldMk cId="2068487465" sldId="474"/>
        </pc:sldMkLst>
        <pc:spChg chg="add mod">
          <ac:chgData name="Mistri, Somen K" userId="0be3d461-045e-4def-96db-2a497456586c" providerId="ADAL" clId="{8358BD46-218E-1D48-A230-51AA2F83A8C2}" dt="2021-01-29T16:10:24.917" v="4956" actId="164"/>
          <ac:spMkLst>
            <pc:docMk/>
            <pc:sldMk cId="2068487465" sldId="474"/>
            <ac:spMk id="5" creationId="{CCA0A41F-2878-C54D-A604-F6FA0E9CF695}"/>
          </ac:spMkLst>
        </pc:spChg>
        <pc:spChg chg="add mod">
          <ac:chgData name="Mistri, Somen K" userId="0be3d461-045e-4def-96db-2a497456586c" providerId="ADAL" clId="{8358BD46-218E-1D48-A230-51AA2F83A8C2}" dt="2021-01-29T16:10:24.917" v="4956" actId="164"/>
          <ac:spMkLst>
            <pc:docMk/>
            <pc:sldMk cId="2068487465" sldId="474"/>
            <ac:spMk id="6" creationId="{2E089A49-6473-3241-B959-36AC14B767FD}"/>
          </ac:spMkLst>
        </pc:spChg>
        <pc:spChg chg="add mod">
          <ac:chgData name="Mistri, Somen K" userId="0be3d461-045e-4def-96db-2a497456586c" providerId="ADAL" clId="{8358BD46-218E-1D48-A230-51AA2F83A8C2}" dt="2021-01-29T16:10:24.917" v="4956" actId="164"/>
          <ac:spMkLst>
            <pc:docMk/>
            <pc:sldMk cId="2068487465" sldId="474"/>
            <ac:spMk id="7" creationId="{725959C3-45A5-104A-8B6B-CA4D98BDA19B}"/>
          </ac:spMkLst>
        </pc:spChg>
        <pc:spChg chg="add mod">
          <ac:chgData name="Mistri, Somen K" userId="0be3d461-045e-4def-96db-2a497456586c" providerId="ADAL" clId="{8358BD46-218E-1D48-A230-51AA2F83A8C2}" dt="2021-01-29T16:10:24.917" v="4956" actId="164"/>
          <ac:spMkLst>
            <pc:docMk/>
            <pc:sldMk cId="2068487465" sldId="474"/>
            <ac:spMk id="8" creationId="{A7F0ED67-A044-3B43-B19B-4A5B3894081E}"/>
          </ac:spMkLst>
        </pc:spChg>
        <pc:spChg chg="add mod">
          <ac:chgData name="Mistri, Somen K" userId="0be3d461-045e-4def-96db-2a497456586c" providerId="ADAL" clId="{8358BD46-218E-1D48-A230-51AA2F83A8C2}" dt="2021-01-29T15:37:50.566" v="4803" actId="1076"/>
          <ac:spMkLst>
            <pc:docMk/>
            <pc:sldMk cId="2068487465" sldId="474"/>
            <ac:spMk id="9" creationId="{2124E7D3-A022-3748-89BF-3F66CA75C624}"/>
          </ac:spMkLst>
        </pc:spChg>
        <pc:grpChg chg="add mod">
          <ac:chgData name="Mistri, Somen K" userId="0be3d461-045e-4def-96db-2a497456586c" providerId="ADAL" clId="{8358BD46-218E-1D48-A230-51AA2F83A8C2}" dt="2021-01-29T16:10:24.917" v="4956" actId="164"/>
          <ac:grpSpMkLst>
            <pc:docMk/>
            <pc:sldMk cId="2068487465" sldId="474"/>
            <ac:grpSpMk id="10" creationId="{54B6418B-4046-A348-889C-AEE4B1A4C240}"/>
          </ac:grpSpMkLst>
        </pc:grpChg>
        <pc:picChg chg="add mod">
          <ac:chgData name="Mistri, Somen K" userId="0be3d461-045e-4def-96db-2a497456586c" providerId="ADAL" clId="{8358BD46-218E-1D48-A230-51AA2F83A8C2}" dt="2021-01-29T15:31:57.833" v="4627" actId="1076"/>
          <ac:picMkLst>
            <pc:docMk/>
            <pc:sldMk cId="2068487465" sldId="474"/>
            <ac:picMk id="2" creationId="{923F4BCB-B906-884F-AB5E-D84A032632CE}"/>
          </ac:picMkLst>
        </pc:picChg>
        <pc:picChg chg="add mod">
          <ac:chgData name="Mistri, Somen K" userId="0be3d461-045e-4def-96db-2a497456586c" providerId="ADAL" clId="{8358BD46-218E-1D48-A230-51AA2F83A8C2}" dt="2021-01-29T15:32:07.877" v="4629" actId="1076"/>
          <ac:picMkLst>
            <pc:docMk/>
            <pc:sldMk cId="2068487465" sldId="474"/>
            <ac:picMk id="3" creationId="{337C920B-3345-834F-85A0-49A4B7DD6B99}"/>
          </ac:picMkLst>
        </pc:picChg>
        <pc:picChg chg="add mod">
          <ac:chgData name="Mistri, Somen K" userId="0be3d461-045e-4def-96db-2a497456586c" providerId="ADAL" clId="{8358BD46-218E-1D48-A230-51AA2F83A8C2}" dt="2021-01-29T16:10:24.917" v="4956" actId="164"/>
          <ac:picMkLst>
            <pc:docMk/>
            <pc:sldMk cId="2068487465" sldId="474"/>
            <ac:picMk id="4" creationId="{A3364E7A-DBAB-0E43-A226-3E15DBAEFD33}"/>
          </ac:picMkLst>
        </pc:picChg>
      </pc:sldChg>
      <pc:sldChg chg="addSp delSp modSp new mod">
        <pc:chgData name="Mistri, Somen K" userId="0be3d461-045e-4def-96db-2a497456586c" providerId="ADAL" clId="{8358BD46-218E-1D48-A230-51AA2F83A8C2}" dt="2021-01-29T16:17:28.737" v="5074" actId="1076"/>
        <pc:sldMkLst>
          <pc:docMk/>
          <pc:sldMk cId="3798376285" sldId="475"/>
        </pc:sldMkLst>
        <pc:spChg chg="add mod">
          <ac:chgData name="Mistri, Somen K" userId="0be3d461-045e-4def-96db-2a497456586c" providerId="ADAL" clId="{8358BD46-218E-1D48-A230-51AA2F83A8C2}" dt="2021-01-29T16:14:35.480" v="5006" actId="1076"/>
          <ac:spMkLst>
            <pc:docMk/>
            <pc:sldMk cId="3798376285" sldId="475"/>
            <ac:spMk id="4" creationId="{A48E67E4-CDA1-8A49-95D1-102A22405F84}"/>
          </ac:spMkLst>
        </pc:spChg>
        <pc:spChg chg="add mod">
          <ac:chgData name="Mistri, Somen K" userId="0be3d461-045e-4def-96db-2a497456586c" providerId="ADAL" clId="{8358BD46-218E-1D48-A230-51AA2F83A8C2}" dt="2021-01-29T16:17:16.185" v="5071" actId="1076"/>
          <ac:spMkLst>
            <pc:docMk/>
            <pc:sldMk cId="3798376285" sldId="475"/>
            <ac:spMk id="5" creationId="{7D6442FD-223D-0743-A7ED-92DC20D107F7}"/>
          </ac:spMkLst>
        </pc:spChg>
        <pc:spChg chg="add mod">
          <ac:chgData name="Mistri, Somen K" userId="0be3d461-045e-4def-96db-2a497456586c" providerId="ADAL" clId="{8358BD46-218E-1D48-A230-51AA2F83A8C2}" dt="2021-01-29T16:17:20.343" v="5072" actId="1076"/>
          <ac:spMkLst>
            <pc:docMk/>
            <pc:sldMk cId="3798376285" sldId="475"/>
            <ac:spMk id="6" creationId="{6BC9A264-5B11-7641-B858-EE0AF56D1A5F}"/>
          </ac:spMkLst>
        </pc:spChg>
        <pc:spChg chg="add mod">
          <ac:chgData name="Mistri, Somen K" userId="0be3d461-045e-4def-96db-2a497456586c" providerId="ADAL" clId="{8358BD46-218E-1D48-A230-51AA2F83A8C2}" dt="2021-01-29T16:14:41.775" v="5007" actId="1076"/>
          <ac:spMkLst>
            <pc:docMk/>
            <pc:sldMk cId="3798376285" sldId="475"/>
            <ac:spMk id="8" creationId="{52CE8BC2-BF6D-8F46-AA49-BB6CF2000252}"/>
          </ac:spMkLst>
        </pc:spChg>
        <pc:spChg chg="add del">
          <ac:chgData name="Mistri, Somen K" userId="0be3d461-045e-4def-96db-2a497456586c" providerId="ADAL" clId="{8358BD46-218E-1D48-A230-51AA2F83A8C2}" dt="2021-01-29T16:14:31.739" v="5005"/>
          <ac:spMkLst>
            <pc:docMk/>
            <pc:sldMk cId="3798376285" sldId="475"/>
            <ac:spMk id="9" creationId="{45FB3868-4103-A74B-8A89-83D85BA12C5A}"/>
          </ac:spMkLst>
        </pc:spChg>
        <pc:spChg chg="add mod">
          <ac:chgData name="Mistri, Somen K" userId="0be3d461-045e-4def-96db-2a497456586c" providerId="ADAL" clId="{8358BD46-218E-1D48-A230-51AA2F83A8C2}" dt="2021-01-29T16:16:17.881" v="5062" actId="1076"/>
          <ac:spMkLst>
            <pc:docMk/>
            <pc:sldMk cId="3798376285" sldId="475"/>
            <ac:spMk id="10" creationId="{EAFD3C4D-4E83-E645-8733-59AECCD0FDF2}"/>
          </ac:spMkLst>
        </pc:spChg>
        <pc:spChg chg="add mod">
          <ac:chgData name="Mistri, Somen K" userId="0be3d461-045e-4def-96db-2a497456586c" providerId="ADAL" clId="{8358BD46-218E-1D48-A230-51AA2F83A8C2}" dt="2021-01-29T16:17:28.737" v="5074" actId="1076"/>
          <ac:spMkLst>
            <pc:docMk/>
            <pc:sldMk cId="3798376285" sldId="475"/>
            <ac:spMk id="11" creationId="{5EFA9463-0D21-C84F-BA02-9AEA66000912}"/>
          </ac:spMkLst>
        </pc:spChg>
        <pc:spChg chg="add mod">
          <ac:chgData name="Mistri, Somen K" userId="0be3d461-045e-4def-96db-2a497456586c" providerId="ADAL" clId="{8358BD46-218E-1D48-A230-51AA2F83A8C2}" dt="2021-01-29T16:17:28.737" v="5074" actId="1076"/>
          <ac:spMkLst>
            <pc:docMk/>
            <pc:sldMk cId="3798376285" sldId="475"/>
            <ac:spMk id="12" creationId="{4D231700-CE2B-9444-BF43-A7657434037A}"/>
          </ac:spMkLst>
        </pc:spChg>
        <pc:graphicFrameChg chg="add mod">
          <ac:chgData name="Mistri, Somen K" userId="0be3d461-045e-4def-96db-2a497456586c" providerId="ADAL" clId="{8358BD46-218E-1D48-A230-51AA2F83A8C2}" dt="2021-01-29T16:16:56.174" v="5069" actId="14100"/>
          <ac:graphicFrameMkLst>
            <pc:docMk/>
            <pc:sldMk cId="3798376285" sldId="475"/>
            <ac:graphicFrameMk id="7" creationId="{F9CFEACF-0BA7-8844-9127-A02BFC3068D4}"/>
          </ac:graphicFrameMkLst>
        </pc:graphicFrameChg>
        <pc:picChg chg="add mod">
          <ac:chgData name="Mistri, Somen K" userId="0be3d461-045e-4def-96db-2a497456586c" providerId="ADAL" clId="{8358BD46-218E-1D48-A230-51AA2F83A8C2}" dt="2021-01-29T16:17:10.427" v="5070" actId="1076"/>
          <ac:picMkLst>
            <pc:docMk/>
            <pc:sldMk cId="3798376285" sldId="475"/>
            <ac:picMk id="2" creationId="{376459D6-ECF8-604D-8756-D151147EE613}"/>
          </ac:picMkLst>
        </pc:picChg>
        <pc:picChg chg="add mod">
          <ac:chgData name="Mistri, Somen K" userId="0be3d461-045e-4def-96db-2a497456586c" providerId="ADAL" clId="{8358BD46-218E-1D48-A230-51AA2F83A8C2}" dt="2021-01-29T16:16:38.059" v="5066" actId="1076"/>
          <ac:picMkLst>
            <pc:docMk/>
            <pc:sldMk cId="3798376285" sldId="475"/>
            <ac:picMk id="3" creationId="{3659F7FF-DAE8-0C44-A595-CDBB99BBE51D}"/>
          </ac:picMkLst>
        </pc:picChg>
      </pc:sldChg>
      <pc:sldChg chg="addSp delSp modSp new mod">
        <pc:chgData name="Mistri, Somen K" userId="0be3d461-045e-4def-96db-2a497456586c" providerId="ADAL" clId="{8358BD46-218E-1D48-A230-51AA2F83A8C2}" dt="2021-01-29T16:34:47.267" v="5230" actId="164"/>
        <pc:sldMkLst>
          <pc:docMk/>
          <pc:sldMk cId="621258436" sldId="476"/>
        </pc:sldMkLst>
        <pc:spChg chg="add mod">
          <ac:chgData name="Mistri, Somen K" userId="0be3d461-045e-4def-96db-2a497456586c" providerId="ADAL" clId="{8358BD46-218E-1D48-A230-51AA2F83A8C2}" dt="2021-01-29T16:34:47.267" v="5230" actId="164"/>
          <ac:spMkLst>
            <pc:docMk/>
            <pc:sldMk cId="621258436" sldId="476"/>
            <ac:spMk id="3" creationId="{8961411E-C0AB-B94D-B2CE-D8DDAF0ED36E}"/>
          </ac:spMkLst>
        </pc:spChg>
        <pc:spChg chg="add mod">
          <ac:chgData name="Mistri, Somen K" userId="0be3d461-045e-4def-96db-2a497456586c" providerId="ADAL" clId="{8358BD46-218E-1D48-A230-51AA2F83A8C2}" dt="2021-01-29T16:34:47.267" v="5230" actId="164"/>
          <ac:spMkLst>
            <pc:docMk/>
            <pc:sldMk cId="621258436" sldId="476"/>
            <ac:spMk id="4" creationId="{887131FA-4BDB-4746-A07E-2D8D815BDBD8}"/>
          </ac:spMkLst>
        </pc:spChg>
        <pc:spChg chg="add mod">
          <ac:chgData name="Mistri, Somen K" userId="0be3d461-045e-4def-96db-2a497456586c" providerId="ADAL" clId="{8358BD46-218E-1D48-A230-51AA2F83A8C2}" dt="2021-01-29T16:29:26.791" v="5198" actId="1076"/>
          <ac:spMkLst>
            <pc:docMk/>
            <pc:sldMk cId="621258436" sldId="476"/>
            <ac:spMk id="5" creationId="{5C1B8892-0927-124B-83B4-AE42D5EC7E3E}"/>
          </ac:spMkLst>
        </pc:spChg>
        <pc:spChg chg="add del mod">
          <ac:chgData name="Mistri, Somen K" userId="0be3d461-045e-4def-96db-2a497456586c" providerId="ADAL" clId="{8358BD46-218E-1D48-A230-51AA2F83A8C2}" dt="2021-01-29T16:19:26.200" v="5087" actId="478"/>
          <ac:spMkLst>
            <pc:docMk/>
            <pc:sldMk cId="621258436" sldId="476"/>
            <ac:spMk id="10" creationId="{C95C4F13-975B-7C44-835C-4D84FD868084}"/>
          </ac:spMkLst>
        </pc:spChg>
        <pc:grpChg chg="add mod">
          <ac:chgData name="Mistri, Somen K" userId="0be3d461-045e-4def-96db-2a497456586c" providerId="ADAL" clId="{8358BD46-218E-1D48-A230-51AA2F83A8C2}" dt="2021-01-29T16:34:47.267" v="5230" actId="164"/>
          <ac:grpSpMkLst>
            <pc:docMk/>
            <pc:sldMk cId="621258436" sldId="476"/>
            <ac:grpSpMk id="11" creationId="{C1ADCDDC-B1B8-8345-A129-C5210BEA8C93}"/>
          </ac:grpSpMkLst>
        </pc:grpChg>
        <pc:picChg chg="add mod">
          <ac:chgData name="Mistri, Somen K" userId="0be3d461-045e-4def-96db-2a497456586c" providerId="ADAL" clId="{8358BD46-218E-1D48-A230-51AA2F83A8C2}" dt="2021-01-29T16:34:47.267" v="5230" actId="164"/>
          <ac:picMkLst>
            <pc:docMk/>
            <pc:sldMk cId="621258436" sldId="476"/>
            <ac:picMk id="2" creationId="{25652EFD-2F7D-A34A-BBD4-06F7FF75F425}"/>
          </ac:picMkLst>
        </pc:picChg>
        <pc:picChg chg="add mod">
          <ac:chgData name="Mistri, Somen K" userId="0be3d461-045e-4def-96db-2a497456586c" providerId="ADAL" clId="{8358BD46-218E-1D48-A230-51AA2F83A8C2}" dt="2021-01-29T16:19:21.313" v="5085" actId="1076"/>
          <ac:picMkLst>
            <pc:docMk/>
            <pc:sldMk cId="621258436" sldId="476"/>
            <ac:picMk id="6" creationId="{B84D8895-03E3-6E4E-8EF1-09F3D0C31BD5}"/>
          </ac:picMkLst>
        </pc:picChg>
        <pc:picChg chg="add mod">
          <ac:chgData name="Mistri, Somen K" userId="0be3d461-045e-4def-96db-2a497456586c" providerId="ADAL" clId="{8358BD46-218E-1D48-A230-51AA2F83A8C2}" dt="2021-01-29T16:21:14.437" v="5127" actId="1036"/>
          <ac:picMkLst>
            <pc:docMk/>
            <pc:sldMk cId="621258436" sldId="476"/>
            <ac:picMk id="7" creationId="{B1BD4C3B-5C64-7F49-8229-5F31C4C0088C}"/>
          </ac:picMkLst>
        </pc:picChg>
        <pc:picChg chg="add mod">
          <ac:chgData name="Mistri, Somen K" userId="0be3d461-045e-4def-96db-2a497456586c" providerId="ADAL" clId="{8358BD46-218E-1D48-A230-51AA2F83A8C2}" dt="2021-01-29T16:20:47.687" v="5114" actId="1036"/>
          <ac:picMkLst>
            <pc:docMk/>
            <pc:sldMk cId="621258436" sldId="476"/>
            <ac:picMk id="8" creationId="{A3121920-C6BB-8647-83C8-482C575C5144}"/>
          </ac:picMkLst>
        </pc:picChg>
        <pc:picChg chg="add mod">
          <ac:chgData name="Mistri, Somen K" userId="0be3d461-045e-4def-96db-2a497456586c" providerId="ADAL" clId="{8358BD46-218E-1D48-A230-51AA2F83A8C2}" dt="2021-01-29T16:21:12" v="5123" actId="1036"/>
          <ac:picMkLst>
            <pc:docMk/>
            <pc:sldMk cId="621258436" sldId="476"/>
            <ac:picMk id="9" creationId="{2AB82919-670F-4747-ACD2-68B35C1D8A4C}"/>
          </ac:picMkLst>
        </pc:picChg>
      </pc:sldChg>
      <pc:sldChg chg="addSp delSp modSp new mod">
        <pc:chgData name="Mistri, Somen K" userId="0be3d461-045e-4def-96db-2a497456586c" providerId="ADAL" clId="{8358BD46-218E-1D48-A230-51AA2F83A8C2}" dt="2021-01-29T16:41:40.856" v="5268" actId="1076"/>
        <pc:sldMkLst>
          <pc:docMk/>
          <pc:sldMk cId="1955728493" sldId="477"/>
        </pc:sldMkLst>
        <pc:spChg chg="mod">
          <ac:chgData name="Mistri, Somen K" userId="0be3d461-045e-4def-96db-2a497456586c" providerId="ADAL" clId="{8358BD46-218E-1D48-A230-51AA2F83A8C2}" dt="2021-01-29T16:34:50.742" v="5231"/>
          <ac:spMkLst>
            <pc:docMk/>
            <pc:sldMk cId="1955728493" sldId="477"/>
            <ac:spMk id="8" creationId="{CCFD884E-01BC-6049-9450-B3D312A8F3AA}"/>
          </ac:spMkLst>
        </pc:spChg>
        <pc:spChg chg="mod">
          <ac:chgData name="Mistri, Somen K" userId="0be3d461-045e-4def-96db-2a497456586c" providerId="ADAL" clId="{8358BD46-218E-1D48-A230-51AA2F83A8C2}" dt="2021-01-29T16:34:50.742" v="5231"/>
          <ac:spMkLst>
            <pc:docMk/>
            <pc:sldMk cId="1955728493" sldId="477"/>
            <ac:spMk id="9" creationId="{30FC0982-4BFD-D745-ADE7-24A0B077F875}"/>
          </ac:spMkLst>
        </pc:spChg>
        <pc:spChg chg="add mod">
          <ac:chgData name="Mistri, Somen K" userId="0be3d461-045e-4def-96db-2a497456586c" providerId="ADAL" clId="{8358BD46-218E-1D48-A230-51AA2F83A8C2}" dt="2021-01-29T16:41:40.856" v="5268" actId="1076"/>
          <ac:spMkLst>
            <pc:docMk/>
            <pc:sldMk cId="1955728493" sldId="477"/>
            <ac:spMk id="14" creationId="{61A6213D-8D6E-4145-8105-A7DCC05E7FDF}"/>
          </ac:spMkLst>
        </pc:spChg>
        <pc:grpChg chg="add del mod">
          <ac:chgData name="Mistri, Somen K" userId="0be3d461-045e-4def-96db-2a497456586c" providerId="ADAL" clId="{8358BD46-218E-1D48-A230-51AA2F83A8C2}" dt="2021-01-29T16:38:26.720" v="5238" actId="478"/>
          <ac:grpSpMkLst>
            <pc:docMk/>
            <pc:sldMk cId="1955728493" sldId="477"/>
            <ac:grpSpMk id="6" creationId="{5D1350DF-C9D7-5141-A942-587AFB2EACFE}"/>
          </ac:grpSpMkLst>
        </pc:grpChg>
        <pc:picChg chg="add del mod">
          <ac:chgData name="Mistri, Somen K" userId="0be3d461-045e-4def-96db-2a497456586c" providerId="ADAL" clId="{8358BD46-218E-1D48-A230-51AA2F83A8C2}" dt="2021-01-29T16:37:01.625" v="5233" actId="478"/>
          <ac:picMkLst>
            <pc:docMk/>
            <pc:sldMk cId="1955728493" sldId="477"/>
            <ac:picMk id="2" creationId="{6B256023-2DFB-414B-88FE-7E2387D4C8A9}"/>
          </ac:picMkLst>
        </pc:picChg>
        <pc:picChg chg="add del mod">
          <ac:chgData name="Mistri, Somen K" userId="0be3d461-045e-4def-96db-2a497456586c" providerId="ADAL" clId="{8358BD46-218E-1D48-A230-51AA2F83A8C2}" dt="2021-01-29T16:37:01.625" v="5233" actId="478"/>
          <ac:picMkLst>
            <pc:docMk/>
            <pc:sldMk cId="1955728493" sldId="477"/>
            <ac:picMk id="3" creationId="{FE2A5956-DC90-0443-ACD5-5340ABFE0196}"/>
          </ac:picMkLst>
        </pc:picChg>
        <pc:picChg chg="add mod">
          <ac:chgData name="Mistri, Somen K" userId="0be3d461-045e-4def-96db-2a497456586c" providerId="ADAL" clId="{8358BD46-218E-1D48-A230-51AA2F83A8C2}" dt="2021-01-29T16:34:21.312" v="5225" actId="1076"/>
          <ac:picMkLst>
            <pc:docMk/>
            <pc:sldMk cId="1955728493" sldId="477"/>
            <ac:picMk id="4" creationId="{A4E0825B-9E2C-A345-9FC0-D5CD04C5992B}"/>
          </ac:picMkLst>
        </pc:picChg>
        <pc:picChg chg="add mod">
          <ac:chgData name="Mistri, Somen K" userId="0be3d461-045e-4def-96db-2a497456586c" providerId="ADAL" clId="{8358BD46-218E-1D48-A230-51AA2F83A8C2}" dt="2021-01-29T16:33:45.110" v="5207" actId="1076"/>
          <ac:picMkLst>
            <pc:docMk/>
            <pc:sldMk cId="1955728493" sldId="477"/>
            <ac:picMk id="5" creationId="{1E479A24-9D7D-7941-8199-6A49DA89089A}"/>
          </ac:picMkLst>
        </pc:picChg>
        <pc:picChg chg="mod">
          <ac:chgData name="Mistri, Somen K" userId="0be3d461-045e-4def-96db-2a497456586c" providerId="ADAL" clId="{8358BD46-218E-1D48-A230-51AA2F83A8C2}" dt="2021-01-29T16:34:50.742" v="5231"/>
          <ac:picMkLst>
            <pc:docMk/>
            <pc:sldMk cId="1955728493" sldId="477"/>
            <ac:picMk id="7" creationId="{E7F22D16-EFC0-3F44-B296-F00C82849214}"/>
          </ac:picMkLst>
        </pc:picChg>
        <pc:picChg chg="add mod">
          <ac:chgData name="Mistri, Somen K" userId="0be3d461-045e-4def-96db-2a497456586c" providerId="ADAL" clId="{8358BD46-218E-1D48-A230-51AA2F83A8C2}" dt="2021-01-29T16:38:39.974" v="5247" actId="1037"/>
          <ac:picMkLst>
            <pc:docMk/>
            <pc:sldMk cId="1955728493" sldId="477"/>
            <ac:picMk id="10" creationId="{9568A2DC-5EE3-6F4D-8202-193FDD1D884B}"/>
          </ac:picMkLst>
        </pc:picChg>
        <pc:picChg chg="add mod">
          <ac:chgData name="Mistri, Somen K" userId="0be3d461-045e-4def-96db-2a497456586c" providerId="ADAL" clId="{8358BD46-218E-1D48-A230-51AA2F83A8C2}" dt="2021-01-29T16:38:32.573" v="5239" actId="1076"/>
          <ac:picMkLst>
            <pc:docMk/>
            <pc:sldMk cId="1955728493" sldId="477"/>
            <ac:picMk id="11" creationId="{9F66B8CC-0303-894F-BA19-F2EDCC7C6337}"/>
          </ac:picMkLst>
        </pc:picChg>
        <pc:picChg chg="add mod">
          <ac:chgData name="Mistri, Somen K" userId="0be3d461-045e-4def-96db-2a497456586c" providerId="ADAL" clId="{8358BD46-218E-1D48-A230-51AA2F83A8C2}" dt="2021-01-29T16:39:06.552" v="5250" actId="1076"/>
          <ac:picMkLst>
            <pc:docMk/>
            <pc:sldMk cId="1955728493" sldId="477"/>
            <ac:picMk id="12" creationId="{8E7FD26D-8638-BE42-B59B-A5D642E82364}"/>
          </ac:picMkLst>
        </pc:picChg>
        <pc:picChg chg="add mod">
          <ac:chgData name="Mistri, Somen K" userId="0be3d461-045e-4def-96db-2a497456586c" providerId="ADAL" clId="{8358BD46-218E-1D48-A230-51AA2F83A8C2}" dt="2021-01-29T16:39:11.333" v="5251" actId="1076"/>
          <ac:picMkLst>
            <pc:docMk/>
            <pc:sldMk cId="1955728493" sldId="477"/>
            <ac:picMk id="13" creationId="{33DD3733-440E-CF45-A2CC-9BD46BC1D1EE}"/>
          </ac:picMkLst>
        </pc:picChg>
      </pc:sldChg>
      <pc:sldChg chg="delSp modSp add mod delAnim">
        <pc:chgData name="Mistri, Somen K" userId="0be3d461-045e-4def-96db-2a497456586c" providerId="ADAL" clId="{8358BD46-218E-1D48-A230-51AA2F83A8C2}" dt="2021-01-29T16:50:26.311" v="5372" actId="1076"/>
        <pc:sldMkLst>
          <pc:docMk/>
          <pc:sldMk cId="571731570" sldId="478"/>
        </pc:sldMkLst>
        <pc:spChg chg="mod">
          <ac:chgData name="Mistri, Somen K" userId="0be3d461-045e-4def-96db-2a497456586c" providerId="ADAL" clId="{8358BD46-218E-1D48-A230-51AA2F83A8C2}" dt="2021-01-29T16:44:30.139" v="5280" actId="20577"/>
          <ac:spMkLst>
            <pc:docMk/>
            <pc:sldMk cId="571731570" sldId="478"/>
            <ac:spMk id="2" creationId="{17469C52-6812-CF43-B3D3-4ECF58B2DD62}"/>
          </ac:spMkLst>
        </pc:spChg>
        <pc:spChg chg="mod">
          <ac:chgData name="Mistri, Somen K" userId="0be3d461-045e-4def-96db-2a497456586c" providerId="ADAL" clId="{8358BD46-218E-1D48-A230-51AA2F83A8C2}" dt="2021-01-29T16:50:26.311" v="5372" actId="1076"/>
          <ac:spMkLst>
            <pc:docMk/>
            <pc:sldMk cId="571731570" sldId="478"/>
            <ac:spMk id="3" creationId="{11940DDC-5C86-7345-9C75-FD550BA8C818}"/>
          </ac:spMkLst>
        </pc:spChg>
        <pc:spChg chg="del topLvl">
          <ac:chgData name="Mistri, Somen K" userId="0be3d461-045e-4def-96db-2a497456586c" providerId="ADAL" clId="{8358BD46-218E-1D48-A230-51AA2F83A8C2}" dt="2021-01-29T16:46:35.401" v="5297" actId="478"/>
          <ac:spMkLst>
            <pc:docMk/>
            <pc:sldMk cId="571731570" sldId="478"/>
            <ac:spMk id="4" creationId="{6409A078-A229-064B-8CFA-DE4E9EB335C1}"/>
          </ac:spMkLst>
        </pc:spChg>
        <pc:spChg chg="del topLvl">
          <ac:chgData name="Mistri, Somen K" userId="0be3d461-045e-4def-96db-2a497456586c" providerId="ADAL" clId="{8358BD46-218E-1D48-A230-51AA2F83A8C2}" dt="2021-01-29T16:46:35.401" v="5297" actId="478"/>
          <ac:spMkLst>
            <pc:docMk/>
            <pc:sldMk cId="571731570" sldId="478"/>
            <ac:spMk id="5" creationId="{C71AB965-5A7D-D942-9346-0E0BFEA3904A}"/>
          </ac:spMkLst>
        </pc:spChg>
        <pc:grpChg chg="del">
          <ac:chgData name="Mistri, Somen K" userId="0be3d461-045e-4def-96db-2a497456586c" providerId="ADAL" clId="{8358BD46-218E-1D48-A230-51AA2F83A8C2}" dt="2021-01-29T16:46:35.401" v="5297" actId="478"/>
          <ac:grpSpMkLst>
            <pc:docMk/>
            <pc:sldMk cId="571731570" sldId="478"/>
            <ac:grpSpMk id="6" creationId="{630DBBD9-4CC2-8446-BD0B-EA010953ADF0}"/>
          </ac:grpSpMkLst>
        </pc:grpChg>
      </pc:sldChg>
      <pc:sldChg chg="addSp delSp modSp new mod">
        <pc:chgData name="Mistri, Somen K" userId="0be3d461-045e-4def-96db-2a497456586c" providerId="ADAL" clId="{8358BD46-218E-1D48-A230-51AA2F83A8C2}" dt="2021-01-29T17:05:08.684" v="5801" actId="1076"/>
        <pc:sldMkLst>
          <pc:docMk/>
          <pc:sldMk cId="1223799886" sldId="479"/>
        </pc:sldMkLst>
        <pc:spChg chg="add del mod">
          <ac:chgData name="Mistri, Somen K" userId="0be3d461-045e-4def-96db-2a497456586c" providerId="ADAL" clId="{8358BD46-218E-1D48-A230-51AA2F83A8C2}" dt="2021-01-29T16:50:49.822" v="5376"/>
          <ac:spMkLst>
            <pc:docMk/>
            <pc:sldMk cId="1223799886" sldId="479"/>
            <ac:spMk id="2" creationId="{254DB99D-6D5D-C94B-8C00-B7A307B8F61C}"/>
          </ac:spMkLst>
        </pc:spChg>
        <pc:spChg chg="add mod">
          <ac:chgData name="Mistri, Somen K" userId="0be3d461-045e-4def-96db-2a497456586c" providerId="ADAL" clId="{8358BD46-218E-1D48-A230-51AA2F83A8C2}" dt="2021-01-29T16:58:14.855" v="5617" actId="1076"/>
          <ac:spMkLst>
            <pc:docMk/>
            <pc:sldMk cId="1223799886" sldId="479"/>
            <ac:spMk id="3" creationId="{9AF7784E-5576-A147-AF06-05E96EB780FE}"/>
          </ac:spMkLst>
        </pc:spChg>
        <pc:spChg chg="add mod">
          <ac:chgData name="Mistri, Somen K" userId="0be3d461-045e-4def-96db-2a497456586c" providerId="ADAL" clId="{8358BD46-218E-1D48-A230-51AA2F83A8C2}" dt="2021-01-29T17:05:08.684" v="5801" actId="1076"/>
          <ac:spMkLst>
            <pc:docMk/>
            <pc:sldMk cId="1223799886" sldId="479"/>
            <ac:spMk id="4" creationId="{66A7B4EB-7625-6C49-966F-A82418E0096E}"/>
          </ac:spMkLst>
        </pc:spChg>
      </pc:sldChg>
      <pc:sldChg chg="modSp add mod">
        <pc:chgData name="Mistri, Somen K" userId="0be3d461-045e-4def-96db-2a497456586c" providerId="ADAL" clId="{8358BD46-218E-1D48-A230-51AA2F83A8C2}" dt="2021-01-29T20:23:42.150" v="5986" actId="20577"/>
        <pc:sldMkLst>
          <pc:docMk/>
          <pc:sldMk cId="987307892" sldId="480"/>
        </pc:sldMkLst>
        <pc:spChg chg="mod">
          <ac:chgData name="Mistri, Somen K" userId="0be3d461-045e-4def-96db-2a497456586c" providerId="ADAL" clId="{8358BD46-218E-1D48-A230-51AA2F83A8C2}" dt="2021-01-29T20:23:42.150" v="5986" actId="20577"/>
          <ac:spMkLst>
            <pc:docMk/>
            <pc:sldMk cId="987307892" sldId="480"/>
            <ac:spMk id="3" creationId="{7E33FCE7-56B2-524B-996A-9B5E9D9AA46A}"/>
          </ac:spMkLst>
        </pc:spChg>
      </pc:sldChg>
      <pc:sldChg chg="modSp add mod">
        <pc:chgData name="Mistri, Somen K" userId="0be3d461-045e-4def-96db-2a497456586c" providerId="ADAL" clId="{8358BD46-218E-1D48-A230-51AA2F83A8C2}" dt="2021-01-29T17:09:15.718" v="5842" actId="1076"/>
        <pc:sldMkLst>
          <pc:docMk/>
          <pc:sldMk cId="493966382" sldId="481"/>
        </pc:sldMkLst>
        <pc:spChg chg="mod">
          <ac:chgData name="Mistri, Somen K" userId="0be3d461-045e-4def-96db-2a497456586c" providerId="ADAL" clId="{8358BD46-218E-1D48-A230-51AA2F83A8C2}" dt="2021-01-29T17:09:15.718" v="5842" actId="1076"/>
          <ac:spMkLst>
            <pc:docMk/>
            <pc:sldMk cId="493966382" sldId="481"/>
            <ac:spMk id="5" creationId="{00000000-0000-0000-0000-000000000000}"/>
          </ac:spMkLst>
        </pc:spChg>
      </pc:sldChg>
      <pc:sldChg chg="add">
        <pc:chgData name="Mistri, Somen K" userId="0be3d461-045e-4def-96db-2a497456586c" providerId="ADAL" clId="{8358BD46-218E-1D48-A230-51AA2F83A8C2}" dt="2021-01-29T16:58:58.348" v="5619"/>
        <pc:sldMkLst>
          <pc:docMk/>
          <pc:sldMk cId="851261519" sldId="482"/>
        </pc:sldMkLst>
      </pc:sldChg>
      <pc:sldChg chg="modSp add mod">
        <pc:chgData name="Mistri, Somen K" userId="0be3d461-045e-4def-96db-2a497456586c" providerId="ADAL" clId="{8358BD46-218E-1D48-A230-51AA2F83A8C2}" dt="2021-01-29T17:11:42.755" v="5854" actId="1076"/>
        <pc:sldMkLst>
          <pc:docMk/>
          <pc:sldMk cId="4230910089" sldId="498"/>
        </pc:sldMkLst>
        <pc:spChg chg="mod">
          <ac:chgData name="Mistri, Somen K" userId="0be3d461-045e-4def-96db-2a497456586c" providerId="ADAL" clId="{8358BD46-218E-1D48-A230-51AA2F83A8C2}" dt="2021-01-29T17:11:15.267" v="5850" actId="1076"/>
          <ac:spMkLst>
            <pc:docMk/>
            <pc:sldMk cId="4230910089" sldId="498"/>
            <ac:spMk id="2" creationId="{00000000-0000-0000-0000-000000000000}"/>
          </ac:spMkLst>
        </pc:spChg>
        <pc:spChg chg="mod">
          <ac:chgData name="Mistri, Somen K" userId="0be3d461-045e-4def-96db-2a497456586c" providerId="ADAL" clId="{8358BD46-218E-1D48-A230-51AA2F83A8C2}" dt="2021-01-29T17:11:42.755" v="5854" actId="1076"/>
          <ac:spMkLst>
            <pc:docMk/>
            <pc:sldMk cId="4230910089" sldId="498"/>
            <ac:spMk id="5" creationId="{00000000-0000-0000-0000-000000000000}"/>
          </ac:spMkLst>
        </pc:spChg>
        <pc:spChg chg="mod">
          <ac:chgData name="Mistri, Somen K" userId="0be3d461-045e-4def-96db-2a497456586c" providerId="ADAL" clId="{8358BD46-218E-1D48-A230-51AA2F83A8C2}" dt="2021-01-29T17:11:38.701" v="5853" actId="1076"/>
          <ac:spMkLst>
            <pc:docMk/>
            <pc:sldMk cId="4230910089" sldId="498"/>
            <ac:spMk id="7" creationId="{00000000-0000-0000-0000-000000000000}"/>
          </ac:spMkLst>
        </pc:spChg>
      </pc:sldChg>
    </pc:docChg>
  </pc:docChgLst>
  <pc:docChgLst>
    <pc:chgData name="Mistri, Somen K" userId="0be3d461-045e-4def-96db-2a497456586c" providerId="ADAL" clId="{0CA780A6-D582-9B4E-88C5-AFB07386C565}"/>
    <pc:docChg chg="custSel modSld">
      <pc:chgData name="Mistri, Somen K" userId="0be3d461-045e-4def-96db-2a497456586c" providerId="ADAL" clId="{0CA780A6-D582-9B4E-88C5-AFB07386C565}" dt="2021-03-01T18:16:56.822" v="53" actId="1076"/>
      <pc:docMkLst>
        <pc:docMk/>
      </pc:docMkLst>
      <pc:sldChg chg="modNotesTx">
        <pc:chgData name="Mistri, Somen K" userId="0be3d461-045e-4def-96db-2a497456586c" providerId="ADAL" clId="{0CA780A6-D582-9B4E-88C5-AFB07386C565}" dt="2021-03-01T17:55:26.292" v="13" actId="20577"/>
        <pc:sldMkLst>
          <pc:docMk/>
          <pc:sldMk cId="2958826107" sldId="450"/>
        </pc:sldMkLst>
      </pc:sldChg>
      <pc:sldChg chg="modSp mod">
        <pc:chgData name="Mistri, Somen K" userId="0be3d461-045e-4def-96db-2a497456586c" providerId="ADAL" clId="{0CA780A6-D582-9B4E-88C5-AFB07386C565}" dt="2021-03-01T18:04:22.663" v="42" actId="1076"/>
        <pc:sldMkLst>
          <pc:docMk/>
          <pc:sldMk cId="3310004265" sldId="452"/>
        </pc:sldMkLst>
        <pc:spChg chg="mod">
          <ac:chgData name="Mistri, Somen K" userId="0be3d461-045e-4def-96db-2a497456586c" providerId="ADAL" clId="{0CA780A6-D582-9B4E-88C5-AFB07386C565}" dt="2021-03-01T17:49:32.590" v="2"/>
          <ac:spMkLst>
            <pc:docMk/>
            <pc:sldMk cId="3310004265" sldId="452"/>
            <ac:spMk id="2" creationId="{72810E21-26BC-0B48-A75C-7433A4E401AD}"/>
          </ac:spMkLst>
        </pc:spChg>
        <pc:picChg chg="mod">
          <ac:chgData name="Mistri, Somen K" userId="0be3d461-045e-4def-96db-2a497456586c" providerId="ADAL" clId="{0CA780A6-D582-9B4E-88C5-AFB07386C565}" dt="2021-03-01T18:04:22.663" v="42" actId="1076"/>
          <ac:picMkLst>
            <pc:docMk/>
            <pc:sldMk cId="3310004265" sldId="452"/>
            <ac:picMk id="22" creationId="{F58077C9-BC36-EA4F-8017-EEEC1903E11D}"/>
          </ac:picMkLst>
        </pc:picChg>
      </pc:sldChg>
      <pc:sldChg chg="addSp delSp modSp mod modNotesTx">
        <pc:chgData name="Mistri, Somen K" userId="0be3d461-045e-4def-96db-2a497456586c" providerId="ADAL" clId="{0CA780A6-D582-9B4E-88C5-AFB07386C565}" dt="2021-03-01T18:08:52.424" v="49" actId="14100"/>
        <pc:sldMkLst>
          <pc:docMk/>
          <pc:sldMk cId="2824998572" sldId="506"/>
        </pc:sldMkLst>
        <pc:grpChg chg="mod topLvl">
          <ac:chgData name="Mistri, Somen K" userId="0be3d461-045e-4def-96db-2a497456586c" providerId="ADAL" clId="{0CA780A6-D582-9B4E-88C5-AFB07386C565}" dt="2021-03-01T18:07:47.396" v="46" actId="165"/>
          <ac:grpSpMkLst>
            <pc:docMk/>
            <pc:sldMk cId="2824998572" sldId="506"/>
            <ac:grpSpMk id="7" creationId="{2F97B7F0-BE98-E44D-9E1B-E72D4E9637F4}"/>
          </ac:grpSpMkLst>
        </pc:grpChg>
        <pc:grpChg chg="del">
          <ac:chgData name="Mistri, Somen K" userId="0be3d461-045e-4def-96db-2a497456586c" providerId="ADAL" clId="{0CA780A6-D582-9B4E-88C5-AFB07386C565}" dt="2021-03-01T18:07:47.396" v="46" actId="165"/>
          <ac:grpSpMkLst>
            <pc:docMk/>
            <pc:sldMk cId="2824998572" sldId="506"/>
            <ac:grpSpMk id="14" creationId="{10859F77-9A4A-6844-83B6-9E5C4E7510B5}"/>
          </ac:grpSpMkLst>
        </pc:grpChg>
        <pc:picChg chg="mod">
          <ac:chgData name="Mistri, Somen K" userId="0be3d461-045e-4def-96db-2a497456586c" providerId="ADAL" clId="{0CA780A6-D582-9B4E-88C5-AFB07386C565}" dt="2021-03-01T18:07:47.396" v="46" actId="165"/>
          <ac:picMkLst>
            <pc:docMk/>
            <pc:sldMk cId="2824998572" sldId="506"/>
            <ac:picMk id="2" creationId="{573E7B9F-5681-FA42-B337-3C2AE01EA78A}"/>
          </ac:picMkLst>
        </pc:picChg>
        <pc:picChg chg="add mod">
          <ac:chgData name="Mistri, Somen K" userId="0be3d461-045e-4def-96db-2a497456586c" providerId="ADAL" clId="{0CA780A6-D582-9B4E-88C5-AFB07386C565}" dt="2021-03-01T18:08:52.424" v="49" actId="14100"/>
          <ac:picMkLst>
            <pc:docMk/>
            <pc:sldMk cId="2824998572" sldId="506"/>
            <ac:picMk id="3" creationId="{58A37D16-4889-5748-BE2B-5D8D9525FD31}"/>
          </ac:picMkLst>
        </pc:picChg>
        <pc:picChg chg="mod topLvl">
          <ac:chgData name="Mistri, Somen K" userId="0be3d461-045e-4def-96db-2a497456586c" providerId="ADAL" clId="{0CA780A6-D582-9B4E-88C5-AFB07386C565}" dt="2021-03-01T18:07:47.396" v="46" actId="165"/>
          <ac:picMkLst>
            <pc:docMk/>
            <pc:sldMk cId="2824998572" sldId="506"/>
            <ac:picMk id="10" creationId="{E4E001A6-7530-8F40-BDAD-A9EE9F8D6FE6}"/>
          </ac:picMkLst>
        </pc:picChg>
        <pc:picChg chg="mod">
          <ac:chgData name="Mistri, Somen K" userId="0be3d461-045e-4def-96db-2a497456586c" providerId="ADAL" clId="{0CA780A6-D582-9B4E-88C5-AFB07386C565}" dt="2021-03-01T18:07:47.396" v="46" actId="165"/>
          <ac:picMkLst>
            <pc:docMk/>
            <pc:sldMk cId="2824998572" sldId="506"/>
            <ac:picMk id="13" creationId="{B868195B-B410-D848-993B-0049802A7710}"/>
          </ac:picMkLst>
        </pc:picChg>
      </pc:sldChg>
      <pc:sldChg chg="addSp delSp modSp mod">
        <pc:chgData name="Mistri, Somen K" userId="0be3d461-045e-4def-96db-2a497456586c" providerId="ADAL" clId="{0CA780A6-D582-9B4E-88C5-AFB07386C565}" dt="2021-03-01T18:03:07.848" v="38" actId="1076"/>
        <pc:sldMkLst>
          <pc:docMk/>
          <pc:sldMk cId="3827699984" sldId="590"/>
        </pc:sldMkLst>
        <pc:picChg chg="add mod">
          <ac:chgData name="Mistri, Somen K" userId="0be3d461-045e-4def-96db-2a497456586c" providerId="ADAL" clId="{0CA780A6-D582-9B4E-88C5-AFB07386C565}" dt="2021-03-01T18:03:07.848" v="38" actId="1076"/>
          <ac:picMkLst>
            <pc:docMk/>
            <pc:sldMk cId="3827699984" sldId="590"/>
            <ac:picMk id="2" creationId="{C78707D0-E418-8A4E-87BD-E1F7E5CE743B}"/>
          </ac:picMkLst>
        </pc:picChg>
        <pc:picChg chg="del mod modCrop">
          <ac:chgData name="Mistri, Somen K" userId="0be3d461-045e-4def-96db-2a497456586c" providerId="ADAL" clId="{0CA780A6-D582-9B4E-88C5-AFB07386C565}" dt="2021-03-01T18:03:03.598" v="37" actId="478"/>
          <ac:picMkLst>
            <pc:docMk/>
            <pc:sldMk cId="3827699984" sldId="590"/>
            <ac:picMk id="4" creationId="{5FA16075-1431-E14C-B3C1-AB91E8F7B0B3}"/>
          </ac:picMkLst>
        </pc:picChg>
        <pc:picChg chg="add del mod">
          <ac:chgData name="Mistri, Somen K" userId="0be3d461-045e-4def-96db-2a497456586c" providerId="ADAL" clId="{0CA780A6-D582-9B4E-88C5-AFB07386C565}" dt="2021-03-01T18:02:59.480" v="34"/>
          <ac:picMkLst>
            <pc:docMk/>
            <pc:sldMk cId="3827699984" sldId="590"/>
            <ac:picMk id="42" creationId="{A4BB6D5A-DE10-3F4B-BCD8-DA8A7F0F86E8}"/>
          </ac:picMkLst>
        </pc:picChg>
      </pc:sldChg>
      <pc:sldChg chg="addSp modSp mod">
        <pc:chgData name="Mistri, Somen K" userId="0be3d461-045e-4def-96db-2a497456586c" providerId="ADAL" clId="{0CA780A6-D582-9B4E-88C5-AFB07386C565}" dt="2021-03-01T17:50:14.406" v="5" actId="1076"/>
        <pc:sldMkLst>
          <pc:docMk/>
          <pc:sldMk cId="170828727" sldId="595"/>
        </pc:sldMkLst>
        <pc:spChg chg="add mod">
          <ac:chgData name="Mistri, Somen K" userId="0be3d461-045e-4def-96db-2a497456586c" providerId="ADAL" clId="{0CA780A6-D582-9B4E-88C5-AFB07386C565}" dt="2021-03-01T17:50:14.406" v="5" actId="1076"/>
          <ac:spMkLst>
            <pc:docMk/>
            <pc:sldMk cId="170828727" sldId="595"/>
            <ac:spMk id="16" creationId="{A4A9C7A0-BC8B-3C43-ACE4-68991FF32074}"/>
          </ac:spMkLst>
        </pc:spChg>
        <pc:spChg chg="add mod">
          <ac:chgData name="Mistri, Somen K" userId="0be3d461-045e-4def-96db-2a497456586c" providerId="ADAL" clId="{0CA780A6-D582-9B4E-88C5-AFB07386C565}" dt="2021-03-01T17:50:14.406" v="5" actId="1076"/>
          <ac:spMkLst>
            <pc:docMk/>
            <pc:sldMk cId="170828727" sldId="595"/>
            <ac:spMk id="19" creationId="{1E7C2C3C-7323-004B-9940-3F3C86F70488}"/>
          </ac:spMkLst>
        </pc:spChg>
        <pc:spChg chg="add mod">
          <ac:chgData name="Mistri, Somen K" userId="0be3d461-045e-4def-96db-2a497456586c" providerId="ADAL" clId="{0CA780A6-D582-9B4E-88C5-AFB07386C565}" dt="2021-03-01T17:50:14.406" v="5" actId="1076"/>
          <ac:spMkLst>
            <pc:docMk/>
            <pc:sldMk cId="170828727" sldId="595"/>
            <ac:spMk id="20" creationId="{780DE46B-BE87-EB49-9AC7-4B2C08BD3B93}"/>
          </ac:spMkLst>
        </pc:spChg>
        <pc:grpChg chg="mod">
          <ac:chgData name="Mistri, Somen K" userId="0be3d461-045e-4def-96db-2a497456586c" providerId="ADAL" clId="{0CA780A6-D582-9B4E-88C5-AFB07386C565}" dt="2021-03-01T17:50:10.627" v="3" actId="1076"/>
          <ac:grpSpMkLst>
            <pc:docMk/>
            <pc:sldMk cId="170828727" sldId="595"/>
            <ac:grpSpMk id="2" creationId="{85903ABE-F82D-5C49-8032-8BCBF9335138}"/>
          </ac:grpSpMkLst>
        </pc:grpChg>
        <pc:picChg chg="add mod">
          <ac:chgData name="Mistri, Somen K" userId="0be3d461-045e-4def-96db-2a497456586c" providerId="ADAL" clId="{0CA780A6-D582-9B4E-88C5-AFB07386C565}" dt="2021-03-01T17:50:14.406" v="5" actId="1076"/>
          <ac:picMkLst>
            <pc:docMk/>
            <pc:sldMk cId="170828727" sldId="595"/>
            <ac:picMk id="13" creationId="{22ED0D4D-2A0D-BA40-A204-53E29177AE8B}"/>
          </ac:picMkLst>
        </pc:picChg>
      </pc:sldChg>
      <pc:sldChg chg="modSp mod">
        <pc:chgData name="Mistri, Somen K" userId="0be3d461-045e-4def-96db-2a497456586c" providerId="ADAL" clId="{0CA780A6-D582-9B4E-88C5-AFB07386C565}" dt="2021-03-01T17:47:15.875" v="0" actId="20577"/>
        <pc:sldMkLst>
          <pc:docMk/>
          <pc:sldMk cId="1474777159" sldId="597"/>
        </pc:sldMkLst>
        <pc:spChg chg="mod">
          <ac:chgData name="Mistri, Somen K" userId="0be3d461-045e-4def-96db-2a497456586c" providerId="ADAL" clId="{0CA780A6-D582-9B4E-88C5-AFB07386C565}" dt="2021-03-01T17:47:15.875" v="0" actId="20577"/>
          <ac:spMkLst>
            <pc:docMk/>
            <pc:sldMk cId="1474777159" sldId="597"/>
            <ac:spMk id="5" creationId="{00000000-0000-0000-0000-000000000000}"/>
          </ac:spMkLst>
        </pc:spChg>
      </pc:sldChg>
      <pc:sldChg chg="addSp delSp modSp mod">
        <pc:chgData name="Mistri, Somen K" userId="0be3d461-045e-4def-96db-2a497456586c" providerId="ADAL" clId="{0CA780A6-D582-9B4E-88C5-AFB07386C565}" dt="2021-03-01T18:16:56.822" v="53" actId="1076"/>
        <pc:sldMkLst>
          <pc:docMk/>
          <pc:sldMk cId="809659103" sldId="605"/>
        </pc:sldMkLst>
        <pc:spChg chg="add mod">
          <ac:chgData name="Mistri, Somen K" userId="0be3d461-045e-4def-96db-2a497456586c" providerId="ADAL" clId="{0CA780A6-D582-9B4E-88C5-AFB07386C565}" dt="2021-03-01T18:16:56.822" v="53" actId="1076"/>
          <ac:spMkLst>
            <pc:docMk/>
            <pc:sldMk cId="809659103" sldId="605"/>
            <ac:spMk id="14" creationId="{B4F2D540-B1F8-224E-9FED-6DCA71EE3128}"/>
          </ac:spMkLst>
        </pc:spChg>
        <pc:spChg chg="del mod">
          <ac:chgData name="Mistri, Somen K" userId="0be3d461-045e-4def-96db-2a497456586c" providerId="ADAL" clId="{0CA780A6-D582-9B4E-88C5-AFB07386C565}" dt="2021-03-01T18:16:49.893" v="51" actId="478"/>
          <ac:spMkLst>
            <pc:docMk/>
            <pc:sldMk cId="809659103" sldId="605"/>
            <ac:spMk id="70" creationId="{EA291018-53CB-B540-A4C6-2BFAE9B47D60}"/>
          </ac:spMkLst>
        </pc:spChg>
      </pc:sldChg>
      <pc:sldChg chg="modSp mod">
        <pc:chgData name="Mistri, Somen K" userId="0be3d461-045e-4def-96db-2a497456586c" providerId="ADAL" clId="{0CA780A6-D582-9B4E-88C5-AFB07386C565}" dt="2021-03-01T17:47:56.013" v="1" actId="20577"/>
        <pc:sldMkLst>
          <pc:docMk/>
          <pc:sldMk cId="3491918425" sldId="615"/>
        </pc:sldMkLst>
        <pc:spChg chg="mod">
          <ac:chgData name="Mistri, Somen K" userId="0be3d461-045e-4def-96db-2a497456586c" providerId="ADAL" clId="{0CA780A6-D582-9B4E-88C5-AFB07386C565}" dt="2021-03-01T17:47:56.013" v="1" actId="20577"/>
          <ac:spMkLst>
            <pc:docMk/>
            <pc:sldMk cId="3491918425" sldId="615"/>
            <ac:spMk id="5" creationId="{00000000-0000-0000-0000-000000000000}"/>
          </ac:spMkLst>
        </pc:spChg>
      </pc:sldChg>
    </pc:docChg>
  </pc:docChgLst>
  <pc:docChgLst>
    <pc:chgData name="Mistri, Somen K" userId="0be3d461-045e-4def-96db-2a497456586c" providerId="ADAL" clId="{1B34F4BF-F051-F944-9C04-410C0B33C2BF}"/>
    <pc:docChg chg="modSld">
      <pc:chgData name="Mistri, Somen K" userId="0be3d461-045e-4def-96db-2a497456586c" providerId="ADAL" clId="{1B34F4BF-F051-F944-9C04-410C0B33C2BF}" dt="2021-10-25T23:15:20.887" v="2" actId="1076"/>
      <pc:docMkLst>
        <pc:docMk/>
      </pc:docMkLst>
      <pc:sldChg chg="modSp mod">
        <pc:chgData name="Mistri, Somen K" userId="0be3d461-045e-4def-96db-2a497456586c" providerId="ADAL" clId="{1B34F4BF-F051-F944-9C04-410C0B33C2BF}" dt="2021-09-15T22:02:24.390" v="1" actId="1076"/>
        <pc:sldMkLst>
          <pc:docMk/>
          <pc:sldMk cId="4257927414" sldId="457"/>
        </pc:sldMkLst>
        <pc:spChg chg="mod">
          <ac:chgData name="Mistri, Somen K" userId="0be3d461-045e-4def-96db-2a497456586c" providerId="ADAL" clId="{1B34F4BF-F051-F944-9C04-410C0B33C2BF}" dt="2021-09-15T22:02:24.390" v="1" actId="1076"/>
          <ac:spMkLst>
            <pc:docMk/>
            <pc:sldMk cId="4257927414" sldId="457"/>
            <ac:spMk id="6" creationId="{ED5BA0E6-088B-0249-9253-45A0E8FD38F1}"/>
          </ac:spMkLst>
        </pc:spChg>
        <pc:picChg chg="mod">
          <ac:chgData name="Mistri, Somen K" userId="0be3d461-045e-4def-96db-2a497456586c" providerId="ADAL" clId="{1B34F4BF-F051-F944-9C04-410C0B33C2BF}" dt="2021-09-15T22:02:19.854" v="0" actId="1076"/>
          <ac:picMkLst>
            <pc:docMk/>
            <pc:sldMk cId="4257927414" sldId="457"/>
            <ac:picMk id="14" creationId="{EBC40FB8-340C-6448-A018-A91FFF0AD323}"/>
          </ac:picMkLst>
        </pc:picChg>
      </pc:sldChg>
      <pc:sldChg chg="modSp mod">
        <pc:chgData name="Mistri, Somen K" userId="0be3d461-045e-4def-96db-2a497456586c" providerId="ADAL" clId="{1B34F4BF-F051-F944-9C04-410C0B33C2BF}" dt="2021-10-25T23:15:20.887" v="2" actId="1076"/>
        <pc:sldMkLst>
          <pc:docMk/>
          <pc:sldMk cId="3153358407" sldId="594"/>
        </pc:sldMkLst>
        <pc:picChg chg="mod">
          <ac:chgData name="Mistri, Somen K" userId="0be3d461-045e-4def-96db-2a497456586c" providerId="ADAL" clId="{1B34F4BF-F051-F944-9C04-410C0B33C2BF}" dt="2021-10-25T23:15:20.887" v="2" actId="1076"/>
          <ac:picMkLst>
            <pc:docMk/>
            <pc:sldMk cId="3153358407" sldId="594"/>
            <ac:picMk id="3" creationId="{63FA0EB8-5322-9B46-B3FC-6D9E779418C8}"/>
          </ac:picMkLst>
        </pc:picChg>
      </pc:sldChg>
    </pc:docChg>
  </pc:docChgLst>
  <pc:docChgLst>
    <pc:chgData name="Mistri, Somen K" userId="0be3d461-045e-4def-96db-2a497456586c" providerId="ADAL" clId="{810DFF70-51D3-A64F-B2A4-E833956C9534}"/>
    <pc:docChg chg="custSel modSld">
      <pc:chgData name="Mistri, Somen K" userId="0be3d461-045e-4def-96db-2a497456586c" providerId="ADAL" clId="{810DFF70-51D3-A64F-B2A4-E833956C9534}" dt="2022-12-16T15:50:06.587" v="1" actId="1076"/>
      <pc:docMkLst>
        <pc:docMk/>
      </pc:docMkLst>
      <pc:sldChg chg="delSp modSp mod">
        <pc:chgData name="Mistri, Somen K" userId="0be3d461-045e-4def-96db-2a497456586c" providerId="ADAL" clId="{810DFF70-51D3-A64F-B2A4-E833956C9534}" dt="2022-12-16T15:50:06.587" v="1" actId="1076"/>
        <pc:sldMkLst>
          <pc:docMk/>
          <pc:sldMk cId="1577562815" sldId="589"/>
        </pc:sldMkLst>
        <pc:spChg chg="del">
          <ac:chgData name="Mistri, Somen K" userId="0be3d461-045e-4def-96db-2a497456586c" providerId="ADAL" clId="{810DFF70-51D3-A64F-B2A4-E833956C9534}" dt="2022-12-16T15:49:57.158" v="0" actId="478"/>
          <ac:spMkLst>
            <pc:docMk/>
            <pc:sldMk cId="1577562815" sldId="589"/>
            <ac:spMk id="29" creationId="{00000000-0000-0000-0000-000000000000}"/>
          </ac:spMkLst>
        </pc:spChg>
        <pc:picChg chg="mod">
          <ac:chgData name="Mistri, Somen K" userId="0be3d461-045e-4def-96db-2a497456586c" providerId="ADAL" clId="{810DFF70-51D3-A64F-B2A4-E833956C9534}" dt="2022-12-16T15:50:06.587" v="1" actId="1076"/>
          <ac:picMkLst>
            <pc:docMk/>
            <pc:sldMk cId="1577562815" sldId="589"/>
            <ac:picMk id="31" creationId="{00000000-0000-0000-0000-000000000000}"/>
          </ac:picMkLst>
        </pc:picChg>
      </pc:sldChg>
    </pc:docChg>
  </pc:docChgLst>
  <pc:docChgLst>
    <pc:chgData name="Mistri, Somen K" userId="0be3d461-045e-4def-96db-2a497456586c" providerId="ADAL" clId="{0CDA6D5A-941F-CF45-97CE-431B204399B1}"/>
    <pc:docChg chg="undo redo custSel addSld delSld modSld sldOrd">
      <pc:chgData name="Mistri, Somen K" userId="0be3d461-045e-4def-96db-2a497456586c" providerId="ADAL" clId="{0CDA6D5A-941F-CF45-97CE-431B204399B1}" dt="2021-02-24T21:23:33.334" v="6252" actId="20577"/>
      <pc:docMkLst>
        <pc:docMk/>
      </pc:docMkLst>
      <pc:sldChg chg="addSp delSp modSp mod">
        <pc:chgData name="Mistri, Somen K" userId="0be3d461-045e-4def-96db-2a497456586c" providerId="ADAL" clId="{0CDA6D5A-941F-CF45-97CE-431B204399B1}" dt="2021-02-24T16:05:08.998" v="3482" actId="166"/>
        <pc:sldMkLst>
          <pc:docMk/>
          <pc:sldMk cId="1118749828" sldId="257"/>
        </pc:sldMkLst>
        <pc:spChg chg="add mod">
          <ac:chgData name="Mistri, Somen K" userId="0be3d461-045e-4def-96db-2a497456586c" providerId="ADAL" clId="{0CDA6D5A-941F-CF45-97CE-431B204399B1}" dt="2021-02-24T15:15:03.810" v="2807" actId="164"/>
          <ac:spMkLst>
            <pc:docMk/>
            <pc:sldMk cId="1118749828" sldId="257"/>
            <ac:spMk id="24" creationId="{B78222C1-9500-0B4D-9E4B-3C109BE21101}"/>
          </ac:spMkLst>
        </pc:spChg>
        <pc:grpChg chg="del">
          <ac:chgData name="Mistri, Somen K" userId="0be3d461-045e-4def-96db-2a497456586c" providerId="ADAL" clId="{0CDA6D5A-941F-CF45-97CE-431B204399B1}" dt="2021-02-22T15:59:48.784" v="0" actId="478"/>
          <ac:grpSpMkLst>
            <pc:docMk/>
            <pc:sldMk cId="1118749828" sldId="257"/>
            <ac:grpSpMk id="8" creationId="{A53F6146-C742-2348-B13F-3D1EC29504A2}"/>
          </ac:grpSpMkLst>
        </pc:grpChg>
        <pc:grpChg chg="mod">
          <ac:chgData name="Mistri, Somen K" userId="0be3d461-045e-4def-96db-2a497456586c" providerId="ADAL" clId="{0CDA6D5A-941F-CF45-97CE-431B204399B1}" dt="2021-02-24T16:05:02.883" v="3481" actId="166"/>
          <ac:grpSpMkLst>
            <pc:docMk/>
            <pc:sldMk cId="1118749828" sldId="257"/>
            <ac:grpSpMk id="19" creationId="{0E1E3E7E-3A07-5641-9D21-65639CE7F823}"/>
          </ac:grpSpMkLst>
        </pc:grpChg>
        <pc:grpChg chg="add mod">
          <ac:chgData name="Mistri, Somen K" userId="0be3d461-045e-4def-96db-2a497456586c" providerId="ADAL" clId="{0CDA6D5A-941F-CF45-97CE-431B204399B1}" dt="2021-02-24T15:15:03.810" v="2807" actId="164"/>
          <ac:grpSpMkLst>
            <pc:docMk/>
            <pc:sldMk cId="1118749828" sldId="257"/>
            <ac:grpSpMk id="25" creationId="{C420DFFA-1142-754C-B386-D274C26FA028}"/>
          </ac:grpSpMkLst>
        </pc:grpChg>
        <pc:picChg chg="add mod">
          <ac:chgData name="Mistri, Somen K" userId="0be3d461-045e-4def-96db-2a497456586c" providerId="ADAL" clId="{0CDA6D5A-941F-CF45-97CE-431B204399B1}" dt="2021-02-24T15:15:03.810" v="2807" actId="164"/>
          <ac:picMkLst>
            <pc:docMk/>
            <pc:sldMk cId="1118749828" sldId="257"/>
            <ac:picMk id="11" creationId="{D8324483-A5F6-DD45-83DE-9119DAEFF645}"/>
          </ac:picMkLst>
        </pc:picChg>
        <pc:cxnChg chg="mod">
          <ac:chgData name="Mistri, Somen K" userId="0be3d461-045e-4def-96db-2a497456586c" providerId="ADAL" clId="{0CDA6D5A-941F-CF45-97CE-431B204399B1}" dt="2021-02-22T16:00:47.960" v="6" actId="14100"/>
          <ac:cxnSpMkLst>
            <pc:docMk/>
            <pc:sldMk cId="1118749828" sldId="257"/>
            <ac:cxnSpMk id="7" creationId="{269CD704-6AEC-9C4E-AA1E-A0775596B61F}"/>
          </ac:cxnSpMkLst>
        </pc:cxnChg>
        <pc:cxnChg chg="mod">
          <ac:chgData name="Mistri, Somen K" userId="0be3d461-045e-4def-96db-2a497456586c" providerId="ADAL" clId="{0CDA6D5A-941F-CF45-97CE-431B204399B1}" dt="2021-02-22T16:01:01.469" v="8" actId="14100"/>
          <ac:cxnSpMkLst>
            <pc:docMk/>
            <pc:sldMk cId="1118749828" sldId="257"/>
            <ac:cxnSpMk id="12" creationId="{0901B0D7-C39C-9149-9929-5BE84B8427BC}"/>
          </ac:cxnSpMkLst>
        </pc:cxnChg>
        <pc:cxnChg chg="mod">
          <ac:chgData name="Mistri, Somen K" userId="0be3d461-045e-4def-96db-2a497456586c" providerId="ADAL" clId="{0CDA6D5A-941F-CF45-97CE-431B204399B1}" dt="2021-02-24T16:05:08.998" v="3482" actId="166"/>
          <ac:cxnSpMkLst>
            <pc:docMk/>
            <pc:sldMk cId="1118749828" sldId="257"/>
            <ac:cxnSpMk id="15" creationId="{1FBFF3E1-DDE4-B64E-8175-BACD8DBB0F17}"/>
          </ac:cxnSpMkLst>
        </pc:cxnChg>
        <pc:cxnChg chg="mod">
          <ac:chgData name="Mistri, Somen K" userId="0be3d461-045e-4def-96db-2a497456586c" providerId="ADAL" clId="{0CDA6D5A-941F-CF45-97CE-431B204399B1}" dt="2021-02-22T16:00:57.639" v="7" actId="14100"/>
          <ac:cxnSpMkLst>
            <pc:docMk/>
            <pc:sldMk cId="1118749828" sldId="257"/>
            <ac:cxnSpMk id="17" creationId="{DC195458-5D70-9544-914A-1F076B42A178}"/>
          </ac:cxnSpMkLst>
        </pc:cxnChg>
        <pc:cxnChg chg="mod">
          <ac:chgData name="Mistri, Somen K" userId="0be3d461-045e-4def-96db-2a497456586c" providerId="ADAL" clId="{0CDA6D5A-941F-CF45-97CE-431B204399B1}" dt="2021-02-22T16:01:08.305" v="9" actId="14100"/>
          <ac:cxnSpMkLst>
            <pc:docMk/>
            <pc:sldMk cId="1118749828" sldId="257"/>
            <ac:cxnSpMk id="18" creationId="{99FFCD45-2CC5-BC4E-8178-4F95FCEB7A66}"/>
          </ac:cxnSpMkLst>
        </pc:cxnChg>
      </pc:sldChg>
      <pc:sldChg chg="addSp delSp modSp mod">
        <pc:chgData name="Mistri, Somen K" userId="0be3d461-045e-4def-96db-2a497456586c" providerId="ADAL" clId="{0CDA6D5A-941F-CF45-97CE-431B204399B1}" dt="2021-02-24T16:09:11.880" v="3528" actId="21"/>
        <pc:sldMkLst>
          <pc:docMk/>
          <pc:sldMk cId="4114615442" sldId="260"/>
        </pc:sldMkLst>
        <pc:spChg chg="mod">
          <ac:chgData name="Mistri, Somen K" userId="0be3d461-045e-4def-96db-2a497456586c" providerId="ADAL" clId="{0CDA6D5A-941F-CF45-97CE-431B204399B1}" dt="2021-02-24T16:05:57.905" v="3495" actId="1076"/>
          <ac:spMkLst>
            <pc:docMk/>
            <pc:sldMk cId="4114615442" sldId="260"/>
            <ac:spMk id="2" creationId="{A7A6E6C0-25B2-844E-B861-CC9449EDCC7A}"/>
          </ac:spMkLst>
        </pc:spChg>
        <pc:picChg chg="add del mod">
          <ac:chgData name="Mistri, Somen K" userId="0be3d461-045e-4def-96db-2a497456586c" providerId="ADAL" clId="{0CDA6D5A-941F-CF45-97CE-431B204399B1}" dt="2021-02-24T16:09:11.880" v="3528" actId="21"/>
          <ac:picMkLst>
            <pc:docMk/>
            <pc:sldMk cId="4114615442" sldId="260"/>
            <ac:picMk id="5" creationId="{CB7D87A6-2EC9-5D43-83B9-EBED82C7F6B5}"/>
          </ac:picMkLst>
        </pc:picChg>
      </pc:sldChg>
      <pc:sldChg chg="addSp delSp modSp mod">
        <pc:chgData name="Mistri, Somen K" userId="0be3d461-045e-4def-96db-2a497456586c" providerId="ADAL" clId="{0CDA6D5A-941F-CF45-97CE-431B204399B1}" dt="2021-02-23T17:21:51.341" v="1955" actId="1076"/>
        <pc:sldMkLst>
          <pc:docMk/>
          <pc:sldMk cId="3370876659" sldId="271"/>
        </pc:sldMkLst>
        <pc:picChg chg="del">
          <ac:chgData name="Mistri, Somen K" userId="0be3d461-045e-4def-96db-2a497456586c" providerId="ADAL" clId="{0CDA6D5A-941F-CF45-97CE-431B204399B1}" dt="2021-02-23T16:45:28.133" v="1707" actId="478"/>
          <ac:picMkLst>
            <pc:docMk/>
            <pc:sldMk cId="3370876659" sldId="271"/>
            <ac:picMk id="2" creationId="{00000000-0000-0000-0000-000000000000}"/>
          </ac:picMkLst>
        </pc:picChg>
        <pc:picChg chg="add del mod">
          <ac:chgData name="Mistri, Somen K" userId="0be3d461-045e-4def-96db-2a497456586c" providerId="ADAL" clId="{0CDA6D5A-941F-CF45-97CE-431B204399B1}" dt="2021-02-23T17:19:57.194" v="1947" actId="478"/>
          <ac:picMkLst>
            <pc:docMk/>
            <pc:sldMk cId="3370876659" sldId="271"/>
            <ac:picMk id="4" creationId="{0D146BC0-F694-A644-9A7A-61344CB2DFE9}"/>
          </ac:picMkLst>
        </pc:picChg>
        <pc:picChg chg="add del mod">
          <ac:chgData name="Mistri, Somen K" userId="0be3d461-045e-4def-96db-2a497456586c" providerId="ADAL" clId="{0CDA6D5A-941F-CF45-97CE-431B204399B1}" dt="2021-02-23T17:21:42.839" v="1952" actId="478"/>
          <ac:picMkLst>
            <pc:docMk/>
            <pc:sldMk cId="3370876659" sldId="271"/>
            <ac:picMk id="6" creationId="{C816A38C-EEB4-DD41-B576-49887B23DF21}"/>
          </ac:picMkLst>
        </pc:picChg>
        <pc:picChg chg="add mod">
          <ac:chgData name="Mistri, Somen K" userId="0be3d461-045e-4def-96db-2a497456586c" providerId="ADAL" clId="{0CDA6D5A-941F-CF45-97CE-431B204399B1}" dt="2021-02-23T16:47:05.069" v="1725" actId="1076"/>
          <ac:picMkLst>
            <pc:docMk/>
            <pc:sldMk cId="3370876659" sldId="271"/>
            <ac:picMk id="7" creationId="{8D1A30E9-C42B-954B-BDF9-403B9553A77C}"/>
          </ac:picMkLst>
        </pc:picChg>
        <pc:picChg chg="add mod">
          <ac:chgData name="Mistri, Somen K" userId="0be3d461-045e-4def-96db-2a497456586c" providerId="ADAL" clId="{0CDA6D5A-941F-CF45-97CE-431B204399B1}" dt="2021-02-23T17:21:51.341" v="1955" actId="1076"/>
          <ac:picMkLst>
            <pc:docMk/>
            <pc:sldMk cId="3370876659" sldId="271"/>
            <ac:picMk id="9" creationId="{73F068FF-53D0-DD4F-B9B7-D8DE1121EDC5}"/>
          </ac:picMkLst>
        </pc:picChg>
        <pc:picChg chg="del">
          <ac:chgData name="Mistri, Somen K" userId="0be3d461-045e-4def-96db-2a497456586c" providerId="ADAL" clId="{0CDA6D5A-941F-CF45-97CE-431B204399B1}" dt="2021-02-23T16:46:07.316" v="1714" actId="478"/>
          <ac:picMkLst>
            <pc:docMk/>
            <pc:sldMk cId="3370876659" sldId="271"/>
            <ac:picMk id="16" creationId="{D3202503-77C0-284A-AAD4-4846134984C6}"/>
          </ac:picMkLst>
        </pc:picChg>
      </pc:sldChg>
      <pc:sldChg chg="modSp mod">
        <pc:chgData name="Mistri, Somen K" userId="0be3d461-045e-4def-96db-2a497456586c" providerId="ADAL" clId="{0CDA6D5A-941F-CF45-97CE-431B204399B1}" dt="2021-02-24T21:15:44.914" v="5888" actId="1076"/>
        <pc:sldMkLst>
          <pc:docMk/>
          <pc:sldMk cId="3922800317" sldId="316"/>
        </pc:sldMkLst>
        <pc:spChg chg="mod">
          <ac:chgData name="Mistri, Somen K" userId="0be3d461-045e-4def-96db-2a497456586c" providerId="ADAL" clId="{0CDA6D5A-941F-CF45-97CE-431B204399B1}" dt="2021-02-24T21:15:44.914" v="5888" actId="1076"/>
          <ac:spMkLst>
            <pc:docMk/>
            <pc:sldMk cId="3922800317" sldId="316"/>
            <ac:spMk id="8" creationId="{E937B676-FCD1-7247-8752-376EDBB6ACBC}"/>
          </ac:spMkLst>
        </pc:spChg>
      </pc:sldChg>
      <pc:sldChg chg="delSp modSp add del mod">
        <pc:chgData name="Mistri, Somen K" userId="0be3d461-045e-4def-96db-2a497456586c" providerId="ADAL" clId="{0CDA6D5A-941F-CF45-97CE-431B204399B1}" dt="2021-02-24T21:12:27.374" v="5706" actId="2696"/>
        <pc:sldMkLst>
          <pc:docMk/>
          <pc:sldMk cId="3869744764" sldId="326"/>
        </pc:sldMkLst>
        <pc:spChg chg="mod">
          <ac:chgData name="Mistri, Somen K" userId="0be3d461-045e-4def-96db-2a497456586c" providerId="ADAL" clId="{0CDA6D5A-941F-CF45-97CE-431B204399B1}" dt="2021-02-24T21:06:18.621" v="5684" actId="1076"/>
          <ac:spMkLst>
            <pc:docMk/>
            <pc:sldMk cId="3869744764" sldId="326"/>
            <ac:spMk id="18" creationId="{00000000-0000-0000-0000-000000000000}"/>
          </ac:spMkLst>
        </pc:spChg>
        <pc:spChg chg="mod">
          <ac:chgData name="Mistri, Somen K" userId="0be3d461-045e-4def-96db-2a497456586c" providerId="ADAL" clId="{0CDA6D5A-941F-CF45-97CE-431B204399B1}" dt="2021-02-24T21:07:38.767" v="5685" actId="165"/>
          <ac:spMkLst>
            <pc:docMk/>
            <pc:sldMk cId="3869744764" sldId="326"/>
            <ac:spMk id="21" creationId="{00000000-0000-0000-0000-000000000000}"/>
          </ac:spMkLst>
        </pc:spChg>
        <pc:spChg chg="mod">
          <ac:chgData name="Mistri, Somen K" userId="0be3d461-045e-4def-96db-2a497456586c" providerId="ADAL" clId="{0CDA6D5A-941F-CF45-97CE-431B204399B1}" dt="2021-02-24T21:07:38.767" v="5685" actId="165"/>
          <ac:spMkLst>
            <pc:docMk/>
            <pc:sldMk cId="3869744764" sldId="326"/>
            <ac:spMk id="22" creationId="{00000000-0000-0000-0000-000000000000}"/>
          </ac:spMkLst>
        </pc:spChg>
        <pc:spChg chg="mod">
          <ac:chgData name="Mistri, Somen K" userId="0be3d461-045e-4def-96db-2a497456586c" providerId="ADAL" clId="{0CDA6D5A-941F-CF45-97CE-431B204399B1}" dt="2021-02-24T21:07:38.767" v="5685" actId="165"/>
          <ac:spMkLst>
            <pc:docMk/>
            <pc:sldMk cId="3869744764" sldId="326"/>
            <ac:spMk id="23" creationId="{00000000-0000-0000-0000-000000000000}"/>
          </ac:spMkLst>
        </pc:spChg>
        <pc:spChg chg="mod">
          <ac:chgData name="Mistri, Somen K" userId="0be3d461-045e-4def-96db-2a497456586c" providerId="ADAL" clId="{0CDA6D5A-941F-CF45-97CE-431B204399B1}" dt="2021-02-24T21:07:38.767" v="5685" actId="165"/>
          <ac:spMkLst>
            <pc:docMk/>
            <pc:sldMk cId="3869744764" sldId="326"/>
            <ac:spMk id="24" creationId="{00000000-0000-0000-0000-000000000000}"/>
          </ac:spMkLst>
        </pc:spChg>
        <pc:spChg chg="mod">
          <ac:chgData name="Mistri, Somen K" userId="0be3d461-045e-4def-96db-2a497456586c" providerId="ADAL" clId="{0CDA6D5A-941F-CF45-97CE-431B204399B1}" dt="2021-02-24T21:07:38.767" v="5685" actId="165"/>
          <ac:spMkLst>
            <pc:docMk/>
            <pc:sldMk cId="3869744764" sldId="326"/>
            <ac:spMk id="25" creationId="{00000000-0000-0000-0000-000000000000}"/>
          </ac:spMkLst>
        </pc:spChg>
        <pc:spChg chg="mod">
          <ac:chgData name="Mistri, Somen K" userId="0be3d461-045e-4def-96db-2a497456586c" providerId="ADAL" clId="{0CDA6D5A-941F-CF45-97CE-431B204399B1}" dt="2021-02-24T21:07:38.767" v="5685" actId="165"/>
          <ac:spMkLst>
            <pc:docMk/>
            <pc:sldMk cId="3869744764" sldId="326"/>
            <ac:spMk id="27" creationId="{00000000-0000-0000-0000-000000000000}"/>
          </ac:spMkLst>
        </pc:spChg>
        <pc:spChg chg="mod">
          <ac:chgData name="Mistri, Somen K" userId="0be3d461-045e-4def-96db-2a497456586c" providerId="ADAL" clId="{0CDA6D5A-941F-CF45-97CE-431B204399B1}" dt="2021-02-24T21:07:38.767" v="5685" actId="165"/>
          <ac:spMkLst>
            <pc:docMk/>
            <pc:sldMk cId="3869744764" sldId="326"/>
            <ac:spMk id="28" creationId="{00000000-0000-0000-0000-000000000000}"/>
          </ac:spMkLst>
        </pc:spChg>
        <pc:spChg chg="mod">
          <ac:chgData name="Mistri, Somen K" userId="0be3d461-045e-4def-96db-2a497456586c" providerId="ADAL" clId="{0CDA6D5A-941F-CF45-97CE-431B204399B1}" dt="2021-02-24T21:07:38.767" v="5685" actId="165"/>
          <ac:spMkLst>
            <pc:docMk/>
            <pc:sldMk cId="3869744764" sldId="326"/>
            <ac:spMk id="29" creationId="{00000000-0000-0000-0000-000000000000}"/>
          </ac:spMkLst>
        </pc:spChg>
        <pc:grpChg chg="mod">
          <ac:chgData name="Mistri, Somen K" userId="0be3d461-045e-4def-96db-2a497456586c" providerId="ADAL" clId="{0CDA6D5A-941F-CF45-97CE-431B204399B1}" dt="2021-02-24T21:06:18.621" v="5684" actId="1076"/>
          <ac:grpSpMkLst>
            <pc:docMk/>
            <pc:sldMk cId="3869744764" sldId="326"/>
            <ac:grpSpMk id="3" creationId="{00000000-0000-0000-0000-000000000000}"/>
          </ac:grpSpMkLst>
        </pc:grpChg>
        <pc:grpChg chg="mod topLvl">
          <ac:chgData name="Mistri, Somen K" userId="0be3d461-045e-4def-96db-2a497456586c" providerId="ADAL" clId="{0CDA6D5A-941F-CF45-97CE-431B204399B1}" dt="2021-02-24T21:07:38.767" v="5685" actId="165"/>
          <ac:grpSpMkLst>
            <pc:docMk/>
            <pc:sldMk cId="3869744764" sldId="326"/>
            <ac:grpSpMk id="19" creationId="{00000000-0000-0000-0000-000000000000}"/>
          </ac:grpSpMkLst>
        </pc:grpChg>
        <pc:grpChg chg="del">
          <ac:chgData name="Mistri, Somen K" userId="0be3d461-045e-4def-96db-2a497456586c" providerId="ADAL" clId="{0CDA6D5A-941F-CF45-97CE-431B204399B1}" dt="2021-02-24T21:07:38.767" v="5685" actId="165"/>
          <ac:grpSpMkLst>
            <pc:docMk/>
            <pc:sldMk cId="3869744764" sldId="326"/>
            <ac:grpSpMk id="33" creationId="{00000000-0000-0000-0000-000000000000}"/>
          </ac:grpSpMkLst>
        </pc:grpChg>
        <pc:picChg chg="mod topLvl">
          <ac:chgData name="Mistri, Somen K" userId="0be3d461-045e-4def-96db-2a497456586c" providerId="ADAL" clId="{0CDA6D5A-941F-CF45-97CE-431B204399B1}" dt="2021-02-24T21:07:38.767" v="5685" actId="165"/>
          <ac:picMkLst>
            <pc:docMk/>
            <pc:sldMk cId="3869744764" sldId="326"/>
            <ac:picMk id="15" creationId="{00000000-0000-0000-0000-000000000000}"/>
          </ac:picMkLst>
        </pc:picChg>
        <pc:picChg chg="mod topLvl">
          <ac:chgData name="Mistri, Somen K" userId="0be3d461-045e-4def-96db-2a497456586c" providerId="ADAL" clId="{0CDA6D5A-941F-CF45-97CE-431B204399B1}" dt="2021-02-24T21:07:38.767" v="5685" actId="165"/>
          <ac:picMkLst>
            <pc:docMk/>
            <pc:sldMk cId="3869744764" sldId="326"/>
            <ac:picMk id="16" creationId="{00000000-0000-0000-0000-000000000000}"/>
          </ac:picMkLst>
        </pc:picChg>
        <pc:picChg chg="mod">
          <ac:chgData name="Mistri, Somen K" userId="0be3d461-045e-4def-96db-2a497456586c" providerId="ADAL" clId="{0CDA6D5A-941F-CF45-97CE-431B204399B1}" dt="2021-02-24T21:06:18.621" v="5684" actId="1076"/>
          <ac:picMkLst>
            <pc:docMk/>
            <pc:sldMk cId="3869744764" sldId="326"/>
            <ac:picMk id="17" creationId="{00000000-0000-0000-0000-000000000000}"/>
          </ac:picMkLst>
        </pc:picChg>
        <pc:picChg chg="mod">
          <ac:chgData name="Mistri, Somen K" userId="0be3d461-045e-4def-96db-2a497456586c" providerId="ADAL" clId="{0CDA6D5A-941F-CF45-97CE-431B204399B1}" dt="2021-02-24T21:07:38.767" v="5685" actId="165"/>
          <ac:picMkLst>
            <pc:docMk/>
            <pc:sldMk cId="3869744764" sldId="326"/>
            <ac:picMk id="20" creationId="{00000000-0000-0000-0000-000000000000}"/>
          </ac:picMkLst>
        </pc:picChg>
        <pc:picChg chg="mod">
          <ac:chgData name="Mistri, Somen K" userId="0be3d461-045e-4def-96db-2a497456586c" providerId="ADAL" clId="{0CDA6D5A-941F-CF45-97CE-431B204399B1}" dt="2021-02-24T21:07:38.767" v="5685" actId="165"/>
          <ac:picMkLst>
            <pc:docMk/>
            <pc:sldMk cId="3869744764" sldId="326"/>
            <ac:picMk id="26" creationId="{00000000-0000-0000-0000-000000000000}"/>
          </ac:picMkLst>
        </pc:picChg>
        <pc:picChg chg="mod topLvl">
          <ac:chgData name="Mistri, Somen K" userId="0be3d461-045e-4def-96db-2a497456586c" providerId="ADAL" clId="{0CDA6D5A-941F-CF45-97CE-431B204399B1}" dt="2021-02-24T21:07:38.767" v="5685" actId="165"/>
          <ac:picMkLst>
            <pc:docMk/>
            <pc:sldMk cId="3869744764" sldId="326"/>
            <ac:picMk id="30" creationId="{00000000-0000-0000-0000-000000000000}"/>
          </ac:picMkLst>
        </pc:picChg>
        <pc:picChg chg="mod topLvl">
          <ac:chgData name="Mistri, Somen K" userId="0be3d461-045e-4def-96db-2a497456586c" providerId="ADAL" clId="{0CDA6D5A-941F-CF45-97CE-431B204399B1}" dt="2021-02-24T21:07:38.767" v="5685" actId="165"/>
          <ac:picMkLst>
            <pc:docMk/>
            <pc:sldMk cId="3869744764" sldId="326"/>
            <ac:picMk id="31" creationId="{00000000-0000-0000-0000-000000000000}"/>
          </ac:picMkLst>
        </pc:picChg>
        <pc:picChg chg="mod topLvl">
          <ac:chgData name="Mistri, Somen K" userId="0be3d461-045e-4def-96db-2a497456586c" providerId="ADAL" clId="{0CDA6D5A-941F-CF45-97CE-431B204399B1}" dt="2021-02-24T21:07:38.767" v="5685" actId="165"/>
          <ac:picMkLst>
            <pc:docMk/>
            <pc:sldMk cId="3869744764" sldId="326"/>
            <ac:picMk id="32" creationId="{00000000-0000-0000-0000-000000000000}"/>
          </ac:picMkLst>
        </pc:picChg>
      </pc:sldChg>
      <pc:sldChg chg="addSp delSp modSp add mod">
        <pc:chgData name="Mistri, Somen K" userId="0be3d461-045e-4def-96db-2a497456586c" providerId="ADAL" clId="{0CDA6D5A-941F-CF45-97CE-431B204399B1}" dt="2021-02-24T17:22:41.633" v="3948" actId="1076"/>
        <pc:sldMkLst>
          <pc:docMk/>
          <pc:sldMk cId="2486016947" sldId="329"/>
        </pc:sldMkLst>
        <pc:spChg chg="add mod">
          <ac:chgData name="Mistri, Somen K" userId="0be3d461-045e-4def-96db-2a497456586c" providerId="ADAL" clId="{0CDA6D5A-941F-CF45-97CE-431B204399B1}" dt="2021-02-24T17:22:41.633" v="3948" actId="1076"/>
          <ac:spMkLst>
            <pc:docMk/>
            <pc:sldMk cId="2486016947" sldId="329"/>
            <ac:spMk id="2" creationId="{6EA50B87-235B-014F-A2F0-314874347E58}"/>
          </ac:spMkLst>
        </pc:spChg>
        <pc:spChg chg="mod">
          <ac:chgData name="Mistri, Somen K" userId="0be3d461-045e-4def-96db-2a497456586c" providerId="ADAL" clId="{0CDA6D5A-941F-CF45-97CE-431B204399B1}" dt="2021-02-24T17:18:05.441" v="3944" actId="1076"/>
          <ac:spMkLst>
            <pc:docMk/>
            <pc:sldMk cId="2486016947" sldId="329"/>
            <ac:spMk id="8" creationId="{E8A42958-FF98-984B-9254-CBC1A44E6471}"/>
          </ac:spMkLst>
        </pc:spChg>
        <pc:spChg chg="mod">
          <ac:chgData name="Mistri, Somen K" userId="0be3d461-045e-4def-96db-2a497456586c" providerId="ADAL" clId="{0CDA6D5A-941F-CF45-97CE-431B204399B1}" dt="2021-02-24T17:18:14.101" v="3946" actId="1076"/>
          <ac:spMkLst>
            <pc:docMk/>
            <pc:sldMk cId="2486016947" sldId="329"/>
            <ac:spMk id="11" creationId="{43D9C88B-C744-844D-A76F-AA817CF6AA38}"/>
          </ac:spMkLst>
        </pc:spChg>
        <pc:spChg chg="mod">
          <ac:chgData name="Mistri, Somen K" userId="0be3d461-045e-4def-96db-2a497456586c" providerId="ADAL" clId="{0CDA6D5A-941F-CF45-97CE-431B204399B1}" dt="2021-02-24T17:16:49.076" v="3931" actId="1076"/>
          <ac:spMkLst>
            <pc:docMk/>
            <pc:sldMk cId="2486016947" sldId="329"/>
            <ac:spMk id="14" creationId="{96D6FA36-26B6-9341-B1A5-9CAAB18D75F4}"/>
          </ac:spMkLst>
        </pc:spChg>
        <pc:spChg chg="mod">
          <ac:chgData name="Mistri, Somen K" userId="0be3d461-045e-4def-96db-2a497456586c" providerId="ADAL" clId="{0CDA6D5A-941F-CF45-97CE-431B204399B1}" dt="2021-02-24T17:17:35.025" v="3938" actId="1076"/>
          <ac:spMkLst>
            <pc:docMk/>
            <pc:sldMk cId="2486016947" sldId="329"/>
            <ac:spMk id="15" creationId="{62322671-4F63-6F4F-B092-FB2C48095FB3}"/>
          </ac:spMkLst>
        </pc:spChg>
        <pc:spChg chg="mod">
          <ac:chgData name="Mistri, Somen K" userId="0be3d461-045e-4def-96db-2a497456586c" providerId="ADAL" clId="{0CDA6D5A-941F-CF45-97CE-431B204399B1}" dt="2021-02-24T17:17:30.571" v="3937" actId="1076"/>
          <ac:spMkLst>
            <pc:docMk/>
            <pc:sldMk cId="2486016947" sldId="329"/>
            <ac:spMk id="16" creationId="{70AB5F11-431C-4C43-8802-28BB41888492}"/>
          </ac:spMkLst>
        </pc:spChg>
        <pc:spChg chg="mod">
          <ac:chgData name="Mistri, Somen K" userId="0be3d461-045e-4def-96db-2a497456586c" providerId="ADAL" clId="{0CDA6D5A-941F-CF45-97CE-431B204399B1}" dt="2021-02-24T17:17:43.918" v="3940" actId="1076"/>
          <ac:spMkLst>
            <pc:docMk/>
            <pc:sldMk cId="2486016947" sldId="329"/>
            <ac:spMk id="17" creationId="{5FE54D9C-B552-584D-9B56-E57797E9F509}"/>
          </ac:spMkLst>
        </pc:spChg>
        <pc:spChg chg="mod">
          <ac:chgData name="Mistri, Somen K" userId="0be3d461-045e-4def-96db-2a497456586c" providerId="ADAL" clId="{0CDA6D5A-941F-CF45-97CE-431B204399B1}" dt="2021-02-24T17:16:54.424" v="3932" actId="1076"/>
          <ac:spMkLst>
            <pc:docMk/>
            <pc:sldMk cId="2486016947" sldId="329"/>
            <ac:spMk id="18" creationId="{D7D9965C-57F1-C449-B49D-8B91D775F7CA}"/>
          </ac:spMkLst>
        </pc:spChg>
        <pc:spChg chg="mod">
          <ac:chgData name="Mistri, Somen K" userId="0be3d461-045e-4def-96db-2a497456586c" providerId="ADAL" clId="{0CDA6D5A-941F-CF45-97CE-431B204399B1}" dt="2021-02-24T17:17:38.634" v="3939" actId="1076"/>
          <ac:spMkLst>
            <pc:docMk/>
            <pc:sldMk cId="2486016947" sldId="329"/>
            <ac:spMk id="19" creationId="{48D0730E-2B8C-2447-825A-3389469B30A9}"/>
          </ac:spMkLst>
        </pc:spChg>
        <pc:grpChg chg="add mod">
          <ac:chgData name="Mistri, Somen K" userId="0be3d461-045e-4def-96db-2a497456586c" providerId="ADAL" clId="{0CDA6D5A-941F-CF45-97CE-431B204399B1}" dt="2021-02-24T17:16:41.633" v="3930" actId="1076"/>
          <ac:grpSpMkLst>
            <pc:docMk/>
            <pc:sldMk cId="2486016947" sldId="329"/>
            <ac:grpSpMk id="9" creationId="{B4C0AB1A-B815-824E-A379-E8CAD263674E}"/>
          </ac:grpSpMkLst>
        </pc:grpChg>
        <pc:grpChg chg="mod">
          <ac:chgData name="Mistri, Somen K" userId="0be3d461-045e-4def-96db-2a497456586c" providerId="ADAL" clId="{0CDA6D5A-941F-CF45-97CE-431B204399B1}" dt="2021-02-24T17:16:37.342" v="3929"/>
          <ac:grpSpMkLst>
            <pc:docMk/>
            <pc:sldMk cId="2486016947" sldId="329"/>
            <ac:grpSpMk id="10" creationId="{877D1A89-832A-8746-BF1C-3B068E884F6F}"/>
          </ac:grpSpMkLst>
        </pc:grpChg>
        <pc:grpChg chg="mod">
          <ac:chgData name="Mistri, Somen K" userId="0be3d461-045e-4def-96db-2a497456586c" providerId="ADAL" clId="{0CDA6D5A-941F-CF45-97CE-431B204399B1}" dt="2021-02-24T17:16:37.342" v="3929"/>
          <ac:grpSpMkLst>
            <pc:docMk/>
            <pc:sldMk cId="2486016947" sldId="329"/>
            <ac:grpSpMk id="12" creationId="{4BD501A8-C448-1944-8E08-890EEEADF35E}"/>
          </ac:grpSpMkLst>
        </pc:grpChg>
        <pc:picChg chg="add mod modCrop">
          <ac:chgData name="Mistri, Somen K" userId="0be3d461-045e-4def-96db-2a497456586c" providerId="ADAL" clId="{0CDA6D5A-941F-CF45-97CE-431B204399B1}" dt="2021-02-24T17:17:56.144" v="3941" actId="14100"/>
          <ac:picMkLst>
            <pc:docMk/>
            <pc:sldMk cId="2486016947" sldId="329"/>
            <ac:picMk id="3" creationId="{8E6C211F-B5D7-094A-A746-E79139C8DF11}"/>
          </ac:picMkLst>
        </pc:picChg>
        <pc:picChg chg="add mod">
          <ac:chgData name="Mistri, Somen K" userId="0be3d461-045e-4def-96db-2a497456586c" providerId="ADAL" clId="{0CDA6D5A-941F-CF45-97CE-431B204399B1}" dt="2021-02-24T17:18:00.818" v="3943" actId="1076"/>
          <ac:picMkLst>
            <pc:docMk/>
            <pc:sldMk cId="2486016947" sldId="329"/>
            <ac:picMk id="4" creationId="{9284387C-C198-A04F-A694-ECA697D9B578}"/>
          </ac:picMkLst>
        </pc:picChg>
        <pc:picChg chg="mod modCrop">
          <ac:chgData name="Mistri, Somen K" userId="0be3d461-045e-4def-96db-2a497456586c" providerId="ADAL" clId="{0CDA6D5A-941F-CF45-97CE-431B204399B1}" dt="2021-02-24T17:15:34.326" v="3923" actId="1076"/>
          <ac:picMkLst>
            <pc:docMk/>
            <pc:sldMk cId="2486016947" sldId="329"/>
            <ac:picMk id="5" creationId="{62CA14E0-ABF6-F149-8768-D21CDBF1236F}"/>
          </ac:picMkLst>
        </pc:picChg>
        <pc:picChg chg="del mod">
          <ac:chgData name="Mistri, Somen K" userId="0be3d461-045e-4def-96db-2a497456586c" providerId="ADAL" clId="{0CDA6D5A-941F-CF45-97CE-431B204399B1}" dt="2021-02-24T17:07:51.330" v="3775" actId="478"/>
          <ac:picMkLst>
            <pc:docMk/>
            <pc:sldMk cId="2486016947" sldId="329"/>
            <ac:picMk id="7" creationId="{52A8A6DD-F259-0844-848B-01946066F11A}"/>
          </ac:picMkLst>
        </pc:picChg>
        <pc:picChg chg="mod">
          <ac:chgData name="Mistri, Somen K" userId="0be3d461-045e-4def-96db-2a497456586c" providerId="ADAL" clId="{0CDA6D5A-941F-CF45-97CE-431B204399B1}" dt="2021-02-24T17:18:09.928" v="3945" actId="14100"/>
          <ac:picMkLst>
            <pc:docMk/>
            <pc:sldMk cId="2486016947" sldId="329"/>
            <ac:picMk id="13" creationId="{37CDF29E-F79F-2B45-B07E-D0D59E5A1EA0}"/>
          </ac:picMkLst>
        </pc:picChg>
      </pc:sldChg>
      <pc:sldChg chg="delSp modSp add mod">
        <pc:chgData name="Mistri, Somen K" userId="0be3d461-045e-4def-96db-2a497456586c" providerId="ADAL" clId="{0CDA6D5A-941F-CF45-97CE-431B204399B1}" dt="2021-02-24T20:16:01.048" v="5050" actId="14100"/>
        <pc:sldMkLst>
          <pc:docMk/>
          <pc:sldMk cId="708980361" sldId="347"/>
        </pc:sldMkLst>
        <pc:spChg chg="del">
          <ac:chgData name="Mistri, Somen K" userId="0be3d461-045e-4def-96db-2a497456586c" providerId="ADAL" clId="{0CDA6D5A-941F-CF45-97CE-431B204399B1}" dt="2021-02-24T20:13:55.110" v="4992" actId="478"/>
          <ac:spMkLst>
            <pc:docMk/>
            <pc:sldMk cId="708980361" sldId="347"/>
            <ac:spMk id="3" creationId="{B8C32D8D-B4F4-E741-97B7-E97E4EFA993E}"/>
          </ac:spMkLst>
        </pc:spChg>
        <pc:spChg chg="mod">
          <ac:chgData name="Mistri, Somen K" userId="0be3d461-045e-4def-96db-2a497456586c" providerId="ADAL" clId="{0CDA6D5A-941F-CF45-97CE-431B204399B1}" dt="2021-02-24T20:14:43.990" v="5035" actId="1076"/>
          <ac:spMkLst>
            <pc:docMk/>
            <pc:sldMk cId="708980361" sldId="347"/>
            <ac:spMk id="12" creationId="{CE9607AE-EB6E-2B46-9CD8-621B2CA95915}"/>
          </ac:spMkLst>
        </pc:spChg>
        <pc:spChg chg="del">
          <ac:chgData name="Mistri, Somen K" userId="0be3d461-045e-4def-96db-2a497456586c" providerId="ADAL" clId="{0CDA6D5A-941F-CF45-97CE-431B204399B1}" dt="2021-02-24T20:15:09.182" v="5038" actId="478"/>
          <ac:spMkLst>
            <pc:docMk/>
            <pc:sldMk cId="708980361" sldId="347"/>
            <ac:spMk id="21" creationId="{CE9607AE-EB6E-2B46-9CD8-621B2CA95915}"/>
          </ac:spMkLst>
        </pc:spChg>
        <pc:picChg chg="mod">
          <ac:chgData name="Mistri, Somen K" userId="0be3d461-045e-4def-96db-2a497456586c" providerId="ADAL" clId="{0CDA6D5A-941F-CF45-97CE-431B204399B1}" dt="2021-02-24T20:15:24.682" v="5040" actId="1076"/>
          <ac:picMkLst>
            <pc:docMk/>
            <pc:sldMk cId="708980361" sldId="347"/>
            <ac:picMk id="13" creationId="{00000000-0000-0000-0000-000000000000}"/>
          </ac:picMkLst>
        </pc:picChg>
        <pc:picChg chg="mod">
          <ac:chgData name="Mistri, Somen K" userId="0be3d461-045e-4def-96db-2a497456586c" providerId="ADAL" clId="{0CDA6D5A-941F-CF45-97CE-431B204399B1}" dt="2021-02-24T20:15:52.483" v="5049" actId="1076"/>
          <ac:picMkLst>
            <pc:docMk/>
            <pc:sldMk cId="708980361" sldId="347"/>
            <ac:picMk id="14" creationId="{CD24FA8F-CC02-E547-9CE6-E5280D79E009}"/>
          </ac:picMkLst>
        </pc:picChg>
        <pc:picChg chg="mod">
          <ac:chgData name="Mistri, Somen K" userId="0be3d461-045e-4def-96db-2a497456586c" providerId="ADAL" clId="{0CDA6D5A-941F-CF45-97CE-431B204399B1}" dt="2021-02-24T20:15:07.113" v="5037" actId="1076"/>
          <ac:picMkLst>
            <pc:docMk/>
            <pc:sldMk cId="708980361" sldId="347"/>
            <ac:picMk id="25" creationId="{00000000-0000-0000-0000-000000000000}"/>
          </ac:picMkLst>
        </pc:picChg>
        <pc:picChg chg="mod">
          <ac:chgData name="Mistri, Somen K" userId="0be3d461-045e-4def-96db-2a497456586c" providerId="ADAL" clId="{0CDA6D5A-941F-CF45-97CE-431B204399B1}" dt="2021-02-24T20:15:14.688" v="5039" actId="1076"/>
          <ac:picMkLst>
            <pc:docMk/>
            <pc:sldMk cId="708980361" sldId="347"/>
            <ac:picMk id="26" creationId="{00000000-0000-0000-0000-000000000000}"/>
          </ac:picMkLst>
        </pc:picChg>
        <pc:picChg chg="mod">
          <ac:chgData name="Mistri, Somen K" userId="0be3d461-045e-4def-96db-2a497456586c" providerId="ADAL" clId="{0CDA6D5A-941F-CF45-97CE-431B204399B1}" dt="2021-02-24T20:15:28.115" v="5041" actId="1076"/>
          <ac:picMkLst>
            <pc:docMk/>
            <pc:sldMk cId="708980361" sldId="347"/>
            <ac:picMk id="27" creationId="{00000000-0000-0000-0000-000000000000}"/>
          </ac:picMkLst>
        </pc:picChg>
        <pc:cxnChg chg="mod">
          <ac:chgData name="Mistri, Somen K" userId="0be3d461-045e-4def-96db-2a497456586c" providerId="ADAL" clId="{0CDA6D5A-941F-CF45-97CE-431B204399B1}" dt="2021-02-24T20:15:35.060" v="5043" actId="14100"/>
          <ac:cxnSpMkLst>
            <pc:docMk/>
            <pc:sldMk cId="708980361" sldId="347"/>
            <ac:cxnSpMk id="6" creationId="{00000000-0000-0000-0000-000000000000}"/>
          </ac:cxnSpMkLst>
        </pc:cxnChg>
        <pc:cxnChg chg="mod">
          <ac:chgData name="Mistri, Somen K" userId="0be3d461-045e-4def-96db-2a497456586c" providerId="ADAL" clId="{0CDA6D5A-941F-CF45-97CE-431B204399B1}" dt="2021-02-24T20:16:01.048" v="5050" actId="14100"/>
          <ac:cxnSpMkLst>
            <pc:docMk/>
            <pc:sldMk cId="708980361" sldId="347"/>
            <ac:cxnSpMk id="10" creationId="{00000000-0000-0000-0000-000000000000}"/>
          </ac:cxnSpMkLst>
        </pc:cxnChg>
        <pc:cxnChg chg="mod">
          <ac:chgData name="Mistri, Somen K" userId="0be3d461-045e-4def-96db-2a497456586c" providerId="ADAL" clId="{0CDA6D5A-941F-CF45-97CE-431B204399B1}" dt="2021-02-24T20:15:24.682" v="5040" actId="1076"/>
          <ac:cxnSpMkLst>
            <pc:docMk/>
            <pc:sldMk cId="708980361" sldId="347"/>
            <ac:cxnSpMk id="16" creationId="{00000000-0000-0000-0000-000000000000}"/>
          </ac:cxnSpMkLst>
        </pc:cxnChg>
      </pc:sldChg>
      <pc:sldChg chg="addSp delSp modSp mod">
        <pc:chgData name="Mistri, Somen K" userId="0be3d461-045e-4def-96db-2a497456586c" providerId="ADAL" clId="{0CDA6D5A-941F-CF45-97CE-431B204399B1}" dt="2021-02-24T15:17:46.205" v="2844" actId="164"/>
        <pc:sldMkLst>
          <pc:docMk/>
          <pc:sldMk cId="1516229980" sldId="445"/>
        </pc:sldMkLst>
        <pc:spChg chg="add mod">
          <ac:chgData name="Mistri, Somen K" userId="0be3d461-045e-4def-96db-2a497456586c" providerId="ADAL" clId="{0CDA6D5A-941F-CF45-97CE-431B204399B1}" dt="2021-02-22T16:08:05.625" v="49" actId="164"/>
          <ac:spMkLst>
            <pc:docMk/>
            <pc:sldMk cId="1516229980" sldId="445"/>
            <ac:spMk id="16" creationId="{E43CC9A2-A453-404A-B748-43F4467619A1}"/>
          </ac:spMkLst>
        </pc:spChg>
        <pc:spChg chg="mod">
          <ac:chgData name="Mistri, Somen K" userId="0be3d461-045e-4def-96db-2a497456586c" providerId="ADAL" clId="{0CDA6D5A-941F-CF45-97CE-431B204399B1}" dt="2021-02-22T16:06:06.056" v="18"/>
          <ac:spMkLst>
            <pc:docMk/>
            <pc:sldMk cId="1516229980" sldId="445"/>
            <ac:spMk id="25" creationId="{ED2C15C5-E8D8-CC41-9654-2C7C1EDE1A8D}"/>
          </ac:spMkLst>
        </pc:spChg>
        <pc:spChg chg="mod">
          <ac:chgData name="Mistri, Somen K" userId="0be3d461-045e-4def-96db-2a497456586c" providerId="ADAL" clId="{0CDA6D5A-941F-CF45-97CE-431B204399B1}" dt="2021-02-22T16:06:06.056" v="18"/>
          <ac:spMkLst>
            <pc:docMk/>
            <pc:sldMk cId="1516229980" sldId="445"/>
            <ac:spMk id="26" creationId="{1D06EE44-1DA3-FA4B-94D5-83FF8E1D1B7E}"/>
          </ac:spMkLst>
        </pc:spChg>
        <pc:spChg chg="mod">
          <ac:chgData name="Mistri, Somen K" userId="0be3d461-045e-4def-96db-2a497456586c" providerId="ADAL" clId="{0CDA6D5A-941F-CF45-97CE-431B204399B1}" dt="2021-02-22T16:06:06.056" v="18"/>
          <ac:spMkLst>
            <pc:docMk/>
            <pc:sldMk cId="1516229980" sldId="445"/>
            <ac:spMk id="28" creationId="{BA9389D1-3B1C-AF4F-A232-FCEDE4F7E68D}"/>
          </ac:spMkLst>
        </pc:spChg>
        <pc:spChg chg="mod">
          <ac:chgData name="Mistri, Somen K" userId="0be3d461-045e-4def-96db-2a497456586c" providerId="ADAL" clId="{0CDA6D5A-941F-CF45-97CE-431B204399B1}" dt="2021-02-22T16:06:06.056" v="18"/>
          <ac:spMkLst>
            <pc:docMk/>
            <pc:sldMk cId="1516229980" sldId="445"/>
            <ac:spMk id="29" creationId="{C0FCD25A-BD31-2246-A197-E6D2A9A39DE2}"/>
          </ac:spMkLst>
        </pc:spChg>
        <pc:spChg chg="mod">
          <ac:chgData name="Mistri, Somen K" userId="0be3d461-045e-4def-96db-2a497456586c" providerId="ADAL" clId="{0CDA6D5A-941F-CF45-97CE-431B204399B1}" dt="2021-02-22T16:06:06.056" v="18"/>
          <ac:spMkLst>
            <pc:docMk/>
            <pc:sldMk cId="1516229980" sldId="445"/>
            <ac:spMk id="30" creationId="{302AD6AE-8FDA-0A40-8200-5AAA207BA1A9}"/>
          </ac:spMkLst>
        </pc:spChg>
        <pc:spChg chg="mod">
          <ac:chgData name="Mistri, Somen K" userId="0be3d461-045e-4def-96db-2a497456586c" providerId="ADAL" clId="{0CDA6D5A-941F-CF45-97CE-431B204399B1}" dt="2021-02-22T16:06:06.056" v="18"/>
          <ac:spMkLst>
            <pc:docMk/>
            <pc:sldMk cId="1516229980" sldId="445"/>
            <ac:spMk id="31" creationId="{DCDFE695-9290-8D4D-B396-CE14DB13DF3F}"/>
          </ac:spMkLst>
        </pc:spChg>
        <pc:spChg chg="mod">
          <ac:chgData name="Mistri, Somen K" userId="0be3d461-045e-4def-96db-2a497456586c" providerId="ADAL" clId="{0CDA6D5A-941F-CF45-97CE-431B204399B1}" dt="2021-02-22T16:06:06.056" v="18"/>
          <ac:spMkLst>
            <pc:docMk/>
            <pc:sldMk cId="1516229980" sldId="445"/>
            <ac:spMk id="32" creationId="{13B8FFFC-FB95-4C4E-8B1C-9AB7A2762EBD}"/>
          </ac:spMkLst>
        </pc:spChg>
        <pc:spChg chg="mod">
          <ac:chgData name="Mistri, Somen K" userId="0be3d461-045e-4def-96db-2a497456586c" providerId="ADAL" clId="{0CDA6D5A-941F-CF45-97CE-431B204399B1}" dt="2021-02-22T16:06:06.056" v="18"/>
          <ac:spMkLst>
            <pc:docMk/>
            <pc:sldMk cId="1516229980" sldId="445"/>
            <ac:spMk id="34" creationId="{FC8C644F-28CE-0B4B-9379-A314F1DB052C}"/>
          </ac:spMkLst>
        </pc:spChg>
        <pc:spChg chg="add mod">
          <ac:chgData name="Mistri, Somen K" userId="0be3d461-045e-4def-96db-2a497456586c" providerId="ADAL" clId="{0CDA6D5A-941F-CF45-97CE-431B204399B1}" dt="2021-02-22T16:08:05.625" v="49" actId="164"/>
          <ac:spMkLst>
            <pc:docMk/>
            <pc:sldMk cId="1516229980" sldId="445"/>
            <ac:spMk id="37" creationId="{0FE75AD1-EC82-0149-BF23-4EBA3ED297C2}"/>
          </ac:spMkLst>
        </pc:spChg>
        <pc:spChg chg="add mod">
          <ac:chgData name="Mistri, Somen K" userId="0be3d461-045e-4def-96db-2a497456586c" providerId="ADAL" clId="{0CDA6D5A-941F-CF45-97CE-431B204399B1}" dt="2021-02-24T15:17:46.205" v="2844" actId="164"/>
          <ac:spMkLst>
            <pc:docMk/>
            <pc:sldMk cId="1516229980" sldId="445"/>
            <ac:spMk id="39" creationId="{E71A98FB-C1C6-C440-B680-D1DB7BA98F70}"/>
          </ac:spMkLst>
        </pc:spChg>
        <pc:spChg chg="add mod">
          <ac:chgData name="Mistri, Somen K" userId="0be3d461-045e-4def-96db-2a497456586c" providerId="ADAL" clId="{0CDA6D5A-941F-CF45-97CE-431B204399B1}" dt="2021-02-24T15:17:46.205" v="2844" actId="164"/>
          <ac:spMkLst>
            <pc:docMk/>
            <pc:sldMk cId="1516229980" sldId="445"/>
            <ac:spMk id="40" creationId="{D12FBAB1-F2AA-074F-974B-ED436A36CF08}"/>
          </ac:spMkLst>
        </pc:spChg>
        <pc:spChg chg="add mod">
          <ac:chgData name="Mistri, Somen K" userId="0be3d461-045e-4def-96db-2a497456586c" providerId="ADAL" clId="{0CDA6D5A-941F-CF45-97CE-431B204399B1}" dt="2021-02-24T15:17:46.205" v="2844" actId="164"/>
          <ac:spMkLst>
            <pc:docMk/>
            <pc:sldMk cId="1516229980" sldId="445"/>
            <ac:spMk id="41" creationId="{63383871-7AA6-E44F-86F1-C4DA1E949080}"/>
          </ac:spMkLst>
        </pc:spChg>
        <pc:spChg chg="add mod">
          <ac:chgData name="Mistri, Somen K" userId="0be3d461-045e-4def-96db-2a497456586c" providerId="ADAL" clId="{0CDA6D5A-941F-CF45-97CE-431B204399B1}" dt="2021-02-24T15:17:46.205" v="2844" actId="164"/>
          <ac:spMkLst>
            <pc:docMk/>
            <pc:sldMk cId="1516229980" sldId="445"/>
            <ac:spMk id="42" creationId="{BE1063C0-2858-7F42-828C-D79633C8B8FC}"/>
          </ac:spMkLst>
        </pc:spChg>
        <pc:grpChg chg="mod">
          <ac:chgData name="Mistri, Somen K" userId="0be3d461-045e-4def-96db-2a497456586c" providerId="ADAL" clId="{0CDA6D5A-941F-CF45-97CE-431B204399B1}" dt="2021-02-24T15:17:46.205" v="2844" actId="164"/>
          <ac:grpSpMkLst>
            <pc:docMk/>
            <pc:sldMk cId="1516229980" sldId="445"/>
            <ac:grpSpMk id="7" creationId="{5FFE5856-932C-E849-A68B-CB863FD3CFC7}"/>
          </ac:grpSpMkLst>
        </pc:grpChg>
        <pc:grpChg chg="add del mod">
          <ac:chgData name="Mistri, Somen K" userId="0be3d461-045e-4def-96db-2a497456586c" providerId="ADAL" clId="{0CDA6D5A-941F-CF45-97CE-431B204399B1}" dt="2021-02-22T16:08:34.372" v="50" actId="478"/>
          <ac:grpSpMkLst>
            <pc:docMk/>
            <pc:sldMk cId="1516229980" sldId="445"/>
            <ac:grpSpMk id="18" creationId="{F84023A3-39A2-5242-92F7-C1E23D9BB090}"/>
          </ac:grpSpMkLst>
        </pc:grpChg>
        <pc:grpChg chg="add mod">
          <ac:chgData name="Mistri, Somen K" userId="0be3d461-045e-4def-96db-2a497456586c" providerId="ADAL" clId="{0CDA6D5A-941F-CF45-97CE-431B204399B1}" dt="2021-02-22T16:08:05.625" v="49" actId="164"/>
          <ac:grpSpMkLst>
            <pc:docMk/>
            <pc:sldMk cId="1516229980" sldId="445"/>
            <ac:grpSpMk id="22" creationId="{AE13AC91-B18D-A442-85F1-1EBB768BA2E3}"/>
          </ac:grpSpMkLst>
        </pc:grpChg>
        <pc:grpChg chg="mod">
          <ac:chgData name="Mistri, Somen K" userId="0be3d461-045e-4def-96db-2a497456586c" providerId="ADAL" clId="{0CDA6D5A-941F-CF45-97CE-431B204399B1}" dt="2021-02-22T16:15:39.605" v="58" actId="1076"/>
          <ac:grpSpMkLst>
            <pc:docMk/>
            <pc:sldMk cId="1516229980" sldId="445"/>
            <ac:grpSpMk id="27" creationId="{E227CDC1-BFF9-2449-A6D2-7E016FD9F24B}"/>
          </ac:grpSpMkLst>
        </pc:grpChg>
        <pc:grpChg chg="add mod">
          <ac:chgData name="Mistri, Somen K" userId="0be3d461-045e-4def-96db-2a497456586c" providerId="ADAL" clId="{0CDA6D5A-941F-CF45-97CE-431B204399B1}" dt="2021-02-24T15:17:46.205" v="2844" actId="164"/>
          <ac:grpSpMkLst>
            <pc:docMk/>
            <pc:sldMk cId="1516229980" sldId="445"/>
            <ac:grpSpMk id="43" creationId="{AD3B1B0D-F7E5-9F44-8D3F-29E1CF66E6E2}"/>
          </ac:grpSpMkLst>
        </pc:grpChg>
        <pc:picChg chg="del">
          <ac:chgData name="Mistri, Somen K" userId="0be3d461-045e-4def-96db-2a497456586c" providerId="ADAL" clId="{0CDA6D5A-941F-CF45-97CE-431B204399B1}" dt="2021-02-22T16:15:24.690" v="51" actId="478"/>
          <ac:picMkLst>
            <pc:docMk/>
            <pc:sldMk cId="1516229980" sldId="445"/>
            <ac:picMk id="4" creationId="{772D0729-98DC-164C-8481-2195BAAC8E5F}"/>
          </ac:picMkLst>
        </pc:picChg>
        <pc:picChg chg="mod">
          <ac:chgData name="Mistri, Somen K" userId="0be3d461-045e-4def-96db-2a497456586c" providerId="ADAL" clId="{0CDA6D5A-941F-CF45-97CE-431B204399B1}" dt="2021-02-22T16:05:32.256" v="16" actId="1076"/>
          <ac:picMkLst>
            <pc:docMk/>
            <pc:sldMk cId="1516229980" sldId="445"/>
            <ac:picMk id="8" creationId="{A65D8E8B-5921-1E45-A8E9-425C3E413A43}"/>
          </ac:picMkLst>
        </pc:picChg>
        <pc:picChg chg="mod">
          <ac:chgData name="Mistri, Somen K" userId="0be3d461-045e-4def-96db-2a497456586c" providerId="ADAL" clId="{0CDA6D5A-941F-CF45-97CE-431B204399B1}" dt="2021-02-22T16:06:06.056" v="18"/>
          <ac:picMkLst>
            <pc:docMk/>
            <pc:sldMk cId="1516229980" sldId="445"/>
            <ac:picMk id="24" creationId="{FF574F99-CB56-8841-917A-0D13132DA2EF}"/>
          </ac:picMkLst>
        </pc:picChg>
        <pc:picChg chg="add mod">
          <ac:chgData name="Mistri, Somen K" userId="0be3d461-045e-4def-96db-2a497456586c" providerId="ADAL" clId="{0CDA6D5A-941F-CF45-97CE-431B204399B1}" dt="2021-02-22T16:15:36.210" v="57" actId="1076"/>
          <ac:picMkLst>
            <pc:docMk/>
            <pc:sldMk cId="1516229980" sldId="445"/>
            <ac:picMk id="38" creationId="{693DFD68-9F22-E245-91BE-B6D5183D195D}"/>
          </ac:picMkLst>
        </pc:picChg>
        <pc:cxnChg chg="mod">
          <ac:chgData name="Mistri, Somen K" userId="0be3d461-045e-4def-96db-2a497456586c" providerId="ADAL" clId="{0CDA6D5A-941F-CF45-97CE-431B204399B1}" dt="2021-02-22T16:06:06.056" v="18"/>
          <ac:cxnSpMkLst>
            <pc:docMk/>
            <pc:sldMk cId="1516229980" sldId="445"/>
            <ac:cxnSpMk id="33" creationId="{D411114C-CA53-CC4C-B7DE-0F6CE900CD0A}"/>
          </ac:cxnSpMkLst>
        </pc:cxnChg>
        <pc:cxnChg chg="mod">
          <ac:chgData name="Mistri, Somen K" userId="0be3d461-045e-4def-96db-2a497456586c" providerId="ADAL" clId="{0CDA6D5A-941F-CF45-97CE-431B204399B1}" dt="2021-02-22T16:06:06.056" v="18"/>
          <ac:cxnSpMkLst>
            <pc:docMk/>
            <pc:sldMk cId="1516229980" sldId="445"/>
            <ac:cxnSpMk id="35" creationId="{8DDE33D8-098D-6743-86F6-8EBBE01D9187}"/>
          </ac:cxnSpMkLst>
        </pc:cxnChg>
        <pc:cxnChg chg="mod">
          <ac:chgData name="Mistri, Somen K" userId="0be3d461-045e-4def-96db-2a497456586c" providerId="ADAL" clId="{0CDA6D5A-941F-CF45-97CE-431B204399B1}" dt="2021-02-22T16:06:06.056" v="18"/>
          <ac:cxnSpMkLst>
            <pc:docMk/>
            <pc:sldMk cId="1516229980" sldId="445"/>
            <ac:cxnSpMk id="36" creationId="{3B668EC4-5D5E-F746-A5F7-42F893CF342A}"/>
          </ac:cxnSpMkLst>
        </pc:cxnChg>
      </pc:sldChg>
      <pc:sldChg chg="addSp modSp mod modAnim">
        <pc:chgData name="Mistri, Somen K" userId="0be3d461-045e-4def-96db-2a497456586c" providerId="ADAL" clId="{0CDA6D5A-941F-CF45-97CE-431B204399B1}" dt="2021-02-24T18:00:40.866" v="4253" actId="20577"/>
        <pc:sldMkLst>
          <pc:docMk/>
          <pc:sldMk cId="1074243390" sldId="446"/>
        </pc:sldMkLst>
        <pc:spChg chg="mod">
          <ac:chgData name="Mistri, Somen K" userId="0be3d461-045e-4def-96db-2a497456586c" providerId="ADAL" clId="{0CDA6D5A-941F-CF45-97CE-431B204399B1}" dt="2021-02-24T18:00:40.866" v="4253" actId="20577"/>
          <ac:spMkLst>
            <pc:docMk/>
            <pc:sldMk cId="1074243390" sldId="446"/>
            <ac:spMk id="6" creationId="{562410EE-0DF8-7945-A27B-A01AB858CEDE}"/>
          </ac:spMkLst>
        </pc:spChg>
        <pc:spChg chg="mod">
          <ac:chgData name="Mistri, Somen K" userId="0be3d461-045e-4def-96db-2a497456586c" providerId="ADAL" clId="{0CDA6D5A-941F-CF45-97CE-431B204399B1}" dt="2021-02-24T16:10:25.509" v="3617" actId="20577"/>
          <ac:spMkLst>
            <pc:docMk/>
            <pc:sldMk cId="1074243390" sldId="446"/>
            <ac:spMk id="7" creationId="{1910B8AC-560E-3442-9451-1842D4CFCB15}"/>
          </ac:spMkLst>
        </pc:spChg>
        <pc:spChg chg="add mod">
          <ac:chgData name="Mistri, Somen K" userId="0be3d461-045e-4def-96db-2a497456586c" providerId="ADAL" clId="{0CDA6D5A-941F-CF45-97CE-431B204399B1}" dt="2021-02-22T16:21:58.872" v="93" actId="1076"/>
          <ac:spMkLst>
            <pc:docMk/>
            <pc:sldMk cId="1074243390" sldId="446"/>
            <ac:spMk id="15" creationId="{BD3BBC37-4144-AB49-B0C6-555D1A043521}"/>
          </ac:spMkLst>
        </pc:spChg>
        <pc:picChg chg="add mod">
          <ac:chgData name="Mistri, Somen K" userId="0be3d461-045e-4def-96db-2a497456586c" providerId="ADAL" clId="{0CDA6D5A-941F-CF45-97CE-431B204399B1}" dt="2021-02-24T16:10:36.359" v="3619" actId="14100"/>
          <ac:picMkLst>
            <pc:docMk/>
            <pc:sldMk cId="1074243390" sldId="446"/>
            <ac:picMk id="14" creationId="{B470E4A7-FCF7-094F-BC00-7A449C9233A4}"/>
          </ac:picMkLst>
        </pc:picChg>
        <pc:picChg chg="add mod">
          <ac:chgData name="Mistri, Somen K" userId="0be3d461-045e-4def-96db-2a497456586c" providerId="ADAL" clId="{0CDA6D5A-941F-CF45-97CE-431B204399B1}" dt="2021-02-24T16:09:23.066" v="3532" actId="1076"/>
          <ac:picMkLst>
            <pc:docMk/>
            <pc:sldMk cId="1074243390" sldId="446"/>
            <ac:picMk id="16" creationId="{243FB999-0F71-064D-9333-EAA76A3D4E3E}"/>
          </ac:picMkLst>
        </pc:picChg>
      </pc:sldChg>
      <pc:sldChg chg="addSp delSp modSp mod ord">
        <pc:chgData name="Mistri, Somen K" userId="0be3d461-045e-4def-96db-2a497456586c" providerId="ADAL" clId="{0CDA6D5A-941F-CF45-97CE-431B204399B1}" dt="2021-02-24T16:08:00.551" v="3522" actId="122"/>
        <pc:sldMkLst>
          <pc:docMk/>
          <pc:sldMk cId="2753294621" sldId="448"/>
        </pc:sldMkLst>
        <pc:spChg chg="del">
          <ac:chgData name="Mistri, Somen K" userId="0be3d461-045e-4def-96db-2a497456586c" providerId="ADAL" clId="{0CDA6D5A-941F-CF45-97CE-431B204399B1}" dt="2021-02-22T17:27:34.721" v="106" actId="478"/>
          <ac:spMkLst>
            <pc:docMk/>
            <pc:sldMk cId="2753294621" sldId="448"/>
            <ac:spMk id="11" creationId="{85B1A5D7-1951-D84A-A781-7DBCA5EE392F}"/>
          </ac:spMkLst>
        </pc:spChg>
        <pc:spChg chg="mod">
          <ac:chgData name="Mistri, Somen K" userId="0be3d461-045e-4def-96db-2a497456586c" providerId="ADAL" clId="{0CDA6D5A-941F-CF45-97CE-431B204399B1}" dt="2021-02-22T16:34:48.332" v="104" actId="1037"/>
          <ac:spMkLst>
            <pc:docMk/>
            <pc:sldMk cId="2753294621" sldId="448"/>
            <ac:spMk id="59" creationId="{2DDFB89C-29BF-464A-ADC3-4A6CA17082D6}"/>
          </ac:spMkLst>
        </pc:spChg>
        <pc:spChg chg="mod">
          <ac:chgData name="Mistri, Somen K" userId="0be3d461-045e-4def-96db-2a497456586c" providerId="ADAL" clId="{0CDA6D5A-941F-CF45-97CE-431B204399B1}" dt="2021-02-24T16:08:00.551" v="3522" actId="122"/>
          <ac:spMkLst>
            <pc:docMk/>
            <pc:sldMk cId="2753294621" sldId="448"/>
            <ac:spMk id="62" creationId="{0718A8A3-399B-4042-81A1-3AB242C439F1}"/>
          </ac:spMkLst>
        </pc:spChg>
        <pc:picChg chg="add mod">
          <ac:chgData name="Mistri, Somen K" userId="0be3d461-045e-4def-96db-2a497456586c" providerId="ADAL" clId="{0CDA6D5A-941F-CF45-97CE-431B204399B1}" dt="2021-02-22T16:35:10.876" v="105" actId="1076"/>
          <ac:picMkLst>
            <pc:docMk/>
            <pc:sldMk cId="2753294621" sldId="448"/>
            <ac:picMk id="13" creationId="{CDD9CDD9-58AE-544B-BDCC-7ADBAA580538}"/>
          </ac:picMkLst>
        </pc:picChg>
        <pc:picChg chg="mod">
          <ac:chgData name="Mistri, Somen K" userId="0be3d461-045e-4def-96db-2a497456586c" providerId="ADAL" clId="{0CDA6D5A-941F-CF45-97CE-431B204399B1}" dt="2021-02-22T16:34:39.543" v="99" actId="1076"/>
          <ac:picMkLst>
            <pc:docMk/>
            <pc:sldMk cId="2753294621" sldId="448"/>
            <ac:picMk id="58" creationId="{2B35F04D-D681-4D46-9E27-61964C51ECD9}"/>
          </ac:picMkLst>
        </pc:picChg>
      </pc:sldChg>
      <pc:sldChg chg="addSp modSp del mod ord">
        <pc:chgData name="Mistri, Somen K" userId="0be3d461-045e-4def-96db-2a497456586c" providerId="ADAL" clId="{0CDA6D5A-941F-CF45-97CE-431B204399B1}" dt="2021-02-24T17:18:41.167" v="3947" actId="2696"/>
        <pc:sldMkLst>
          <pc:docMk/>
          <pc:sldMk cId="3295893422" sldId="449"/>
        </pc:sldMkLst>
        <pc:spChg chg="add mod">
          <ac:chgData name="Mistri, Somen K" userId="0be3d461-045e-4def-96db-2a497456586c" providerId="ADAL" clId="{0CDA6D5A-941F-CF45-97CE-431B204399B1}" dt="2021-02-24T16:03:54.633" v="3468" actId="1076"/>
          <ac:spMkLst>
            <pc:docMk/>
            <pc:sldMk cId="3295893422" sldId="449"/>
            <ac:spMk id="9" creationId="{FE197164-3537-D748-956E-40505BA44CD6}"/>
          </ac:spMkLst>
        </pc:spChg>
        <pc:spChg chg="add mod">
          <ac:chgData name="Mistri, Somen K" userId="0be3d461-045e-4def-96db-2a497456586c" providerId="ADAL" clId="{0CDA6D5A-941F-CF45-97CE-431B204399B1}" dt="2021-02-24T16:04:20.385" v="3480" actId="1076"/>
          <ac:spMkLst>
            <pc:docMk/>
            <pc:sldMk cId="3295893422" sldId="449"/>
            <ac:spMk id="17" creationId="{8BEF2AA8-9597-8742-BB88-CD40B83ECB02}"/>
          </ac:spMkLst>
        </pc:spChg>
        <pc:grpChg chg="mod">
          <ac:chgData name="Mistri, Somen K" userId="0be3d461-045e-4def-96db-2a497456586c" providerId="ADAL" clId="{0CDA6D5A-941F-CF45-97CE-431B204399B1}" dt="2021-02-24T16:17:27.931" v="3663" actId="1036"/>
          <ac:grpSpMkLst>
            <pc:docMk/>
            <pc:sldMk cId="3295893422" sldId="449"/>
            <ac:grpSpMk id="16" creationId="{8174A74B-4823-964F-A5D6-A2230F7CEC48}"/>
          </ac:grpSpMkLst>
        </pc:grpChg>
        <pc:picChg chg="mod">
          <ac:chgData name="Mistri, Somen K" userId="0be3d461-045e-4def-96db-2a497456586c" providerId="ADAL" clId="{0CDA6D5A-941F-CF45-97CE-431B204399B1}" dt="2021-02-24T16:17:12.157" v="3622" actId="1076"/>
          <ac:picMkLst>
            <pc:docMk/>
            <pc:sldMk cId="3295893422" sldId="449"/>
            <ac:picMk id="4" creationId="{17DD9B29-BFA7-2843-A190-9AA83BAE88D8}"/>
          </ac:picMkLst>
        </pc:picChg>
      </pc:sldChg>
      <pc:sldChg chg="addSp delSp modSp mod modAnim">
        <pc:chgData name="Mistri, Somen K" userId="0be3d461-045e-4def-96db-2a497456586c" providerId="ADAL" clId="{0CDA6D5A-941F-CF45-97CE-431B204399B1}" dt="2021-02-22T18:36:08.826" v="454" actId="21"/>
        <pc:sldMkLst>
          <pc:docMk/>
          <pc:sldMk cId="2958826107" sldId="450"/>
        </pc:sldMkLst>
        <pc:spChg chg="mod">
          <ac:chgData name="Mistri, Somen K" userId="0be3d461-045e-4def-96db-2a497456586c" providerId="ADAL" clId="{0CDA6D5A-941F-CF45-97CE-431B204399B1}" dt="2021-02-22T17:37:46.760" v="150" actId="1076"/>
          <ac:spMkLst>
            <pc:docMk/>
            <pc:sldMk cId="2958826107" sldId="450"/>
            <ac:spMk id="4" creationId="{613214CA-7A57-B74A-98A2-2C73B22BBA0A}"/>
          </ac:spMkLst>
        </pc:spChg>
        <pc:spChg chg="add del mod">
          <ac:chgData name="Mistri, Somen K" userId="0be3d461-045e-4def-96db-2a497456586c" providerId="ADAL" clId="{0CDA6D5A-941F-CF45-97CE-431B204399B1}" dt="2021-02-22T18:21:04.583" v="352" actId="478"/>
          <ac:spMkLst>
            <pc:docMk/>
            <pc:sldMk cId="2958826107" sldId="450"/>
            <ac:spMk id="8" creationId="{29DC217F-F542-F943-BDFF-FD3990F47703}"/>
          </ac:spMkLst>
        </pc:spChg>
        <pc:spChg chg="add mod">
          <ac:chgData name="Mistri, Somen K" userId="0be3d461-045e-4def-96db-2a497456586c" providerId="ADAL" clId="{0CDA6D5A-941F-CF45-97CE-431B204399B1}" dt="2021-02-22T18:21:20.375" v="355" actId="1076"/>
          <ac:spMkLst>
            <pc:docMk/>
            <pc:sldMk cId="2958826107" sldId="450"/>
            <ac:spMk id="10" creationId="{E734EBB7-357A-D749-9821-E45ECB704F02}"/>
          </ac:spMkLst>
        </pc:spChg>
        <pc:picChg chg="mod modCrop">
          <ac:chgData name="Mistri, Somen K" userId="0be3d461-045e-4def-96db-2a497456586c" providerId="ADAL" clId="{0CDA6D5A-941F-CF45-97CE-431B204399B1}" dt="2021-02-22T18:07:59.355" v="204" actId="1076"/>
          <ac:picMkLst>
            <pc:docMk/>
            <pc:sldMk cId="2958826107" sldId="450"/>
            <ac:picMk id="2" creationId="{2CBC6055-D3EC-8B43-B464-B9EAC8A07F50}"/>
          </ac:picMkLst>
        </pc:picChg>
        <pc:picChg chg="add del mod">
          <ac:chgData name="Mistri, Somen K" userId="0be3d461-045e-4def-96db-2a497456586c" providerId="ADAL" clId="{0CDA6D5A-941F-CF45-97CE-431B204399B1}" dt="2021-02-22T18:07:04.288" v="199" actId="478"/>
          <ac:picMkLst>
            <pc:docMk/>
            <pc:sldMk cId="2958826107" sldId="450"/>
            <ac:picMk id="6" creationId="{43759F66-5BA6-7C44-9416-24E2AE43E74F}"/>
          </ac:picMkLst>
        </pc:picChg>
        <pc:picChg chg="add del mod">
          <ac:chgData name="Mistri, Somen K" userId="0be3d461-045e-4def-96db-2a497456586c" providerId="ADAL" clId="{0CDA6D5A-941F-CF45-97CE-431B204399B1}" dt="2021-02-22T18:20:54.945" v="348" actId="478"/>
          <ac:picMkLst>
            <pc:docMk/>
            <pc:sldMk cId="2958826107" sldId="450"/>
            <ac:picMk id="7" creationId="{3F320ED1-5276-244D-A57D-4F45583DBD91}"/>
          </ac:picMkLst>
        </pc:picChg>
        <pc:picChg chg="add mod">
          <ac:chgData name="Mistri, Somen K" userId="0be3d461-045e-4def-96db-2a497456586c" providerId="ADAL" clId="{0CDA6D5A-941F-CF45-97CE-431B204399B1}" dt="2021-02-22T18:21:15.422" v="353" actId="1076"/>
          <ac:picMkLst>
            <pc:docMk/>
            <pc:sldMk cId="2958826107" sldId="450"/>
            <ac:picMk id="9" creationId="{AA868E94-F0E3-714E-92E2-AFF3FF4FAEDE}"/>
          </ac:picMkLst>
        </pc:picChg>
        <pc:picChg chg="add del mod modCrop">
          <ac:chgData name="Mistri, Somen K" userId="0be3d461-045e-4def-96db-2a497456586c" providerId="ADAL" clId="{0CDA6D5A-941F-CF45-97CE-431B204399B1}" dt="2021-02-22T18:36:08.826" v="454" actId="21"/>
          <ac:picMkLst>
            <pc:docMk/>
            <pc:sldMk cId="2958826107" sldId="450"/>
            <ac:picMk id="11" creationId="{4C243FB2-B6FF-8B45-B32B-69DFEFFD6C94}"/>
          </ac:picMkLst>
        </pc:picChg>
      </pc:sldChg>
      <pc:sldChg chg="del">
        <pc:chgData name="Mistri, Somen K" userId="0be3d461-045e-4def-96db-2a497456586c" providerId="ADAL" clId="{0CDA6D5A-941F-CF45-97CE-431B204399B1}" dt="2021-02-24T20:54:54.032" v="5564" actId="2696"/>
        <pc:sldMkLst>
          <pc:docMk/>
          <pc:sldMk cId="1886420347" sldId="451"/>
        </pc:sldMkLst>
      </pc:sldChg>
      <pc:sldChg chg="addSp delSp modSp mod">
        <pc:chgData name="Mistri, Somen K" userId="0be3d461-045e-4def-96db-2a497456586c" providerId="ADAL" clId="{0CDA6D5A-941F-CF45-97CE-431B204399B1}" dt="2021-02-24T18:06:54.010" v="4328" actId="20577"/>
        <pc:sldMkLst>
          <pc:docMk/>
          <pc:sldMk cId="3310004265" sldId="452"/>
        </pc:sldMkLst>
        <pc:spChg chg="mod">
          <ac:chgData name="Mistri, Somen K" userId="0be3d461-045e-4def-96db-2a497456586c" providerId="ADAL" clId="{0CDA6D5A-941F-CF45-97CE-431B204399B1}" dt="2021-02-24T18:06:54.010" v="4328" actId="20577"/>
          <ac:spMkLst>
            <pc:docMk/>
            <pc:sldMk cId="3310004265" sldId="452"/>
            <ac:spMk id="2" creationId="{72810E21-26BC-0B48-A75C-7433A4E401AD}"/>
          </ac:spMkLst>
        </pc:spChg>
        <pc:spChg chg="mod">
          <ac:chgData name="Mistri, Somen K" userId="0be3d461-045e-4def-96db-2a497456586c" providerId="ADAL" clId="{0CDA6D5A-941F-CF45-97CE-431B204399B1}" dt="2021-02-24T18:03:26.306" v="4320" actId="1076"/>
          <ac:spMkLst>
            <pc:docMk/>
            <pc:sldMk cId="3310004265" sldId="452"/>
            <ac:spMk id="4" creationId="{6B10A2AB-EDC6-9543-8D3E-9E5E5455FD0E}"/>
          </ac:spMkLst>
        </pc:spChg>
        <pc:spChg chg="add mod">
          <ac:chgData name="Mistri, Somen K" userId="0be3d461-045e-4def-96db-2a497456586c" providerId="ADAL" clId="{0CDA6D5A-941F-CF45-97CE-431B204399B1}" dt="2021-02-24T18:03:21.929" v="4319" actId="1076"/>
          <ac:spMkLst>
            <pc:docMk/>
            <pc:sldMk cId="3310004265" sldId="452"/>
            <ac:spMk id="7" creationId="{DD67C546-B394-9A48-B997-ACD63F94C3B3}"/>
          </ac:spMkLst>
        </pc:spChg>
        <pc:spChg chg="add mod">
          <ac:chgData name="Mistri, Somen K" userId="0be3d461-045e-4def-96db-2a497456586c" providerId="ADAL" clId="{0CDA6D5A-941F-CF45-97CE-431B204399B1}" dt="2021-02-24T18:03:21.929" v="4319" actId="1076"/>
          <ac:spMkLst>
            <pc:docMk/>
            <pc:sldMk cId="3310004265" sldId="452"/>
            <ac:spMk id="8" creationId="{7254223D-66D6-4C48-94F9-C9A27C78C567}"/>
          </ac:spMkLst>
        </pc:spChg>
        <pc:spChg chg="add mod">
          <ac:chgData name="Mistri, Somen K" userId="0be3d461-045e-4def-96db-2a497456586c" providerId="ADAL" clId="{0CDA6D5A-941F-CF45-97CE-431B204399B1}" dt="2021-02-24T18:03:21.929" v="4319" actId="1076"/>
          <ac:spMkLst>
            <pc:docMk/>
            <pc:sldMk cId="3310004265" sldId="452"/>
            <ac:spMk id="9" creationId="{CD72A7CC-8420-7341-AD05-581463AEBB1B}"/>
          </ac:spMkLst>
        </pc:spChg>
        <pc:spChg chg="add mod">
          <ac:chgData name="Mistri, Somen K" userId="0be3d461-045e-4def-96db-2a497456586c" providerId="ADAL" clId="{0CDA6D5A-941F-CF45-97CE-431B204399B1}" dt="2021-02-24T18:03:21.929" v="4319" actId="1076"/>
          <ac:spMkLst>
            <pc:docMk/>
            <pc:sldMk cId="3310004265" sldId="452"/>
            <ac:spMk id="10" creationId="{2C6C3439-27FA-F543-89A5-01C3290E0E4A}"/>
          </ac:spMkLst>
        </pc:spChg>
        <pc:spChg chg="del mod">
          <ac:chgData name="Mistri, Somen K" userId="0be3d461-045e-4def-96db-2a497456586c" providerId="ADAL" clId="{0CDA6D5A-941F-CF45-97CE-431B204399B1}" dt="2021-02-24T18:02:23.146" v="4317" actId="478"/>
          <ac:spMkLst>
            <pc:docMk/>
            <pc:sldMk cId="3310004265" sldId="452"/>
            <ac:spMk id="16" creationId="{118B3FC7-318C-8843-B05E-AF3339815144}"/>
          </ac:spMkLst>
        </pc:spChg>
        <pc:spChg chg="add mod">
          <ac:chgData name="Mistri, Somen K" userId="0be3d461-045e-4def-96db-2a497456586c" providerId="ADAL" clId="{0CDA6D5A-941F-CF45-97CE-431B204399B1}" dt="2021-02-24T18:03:21.929" v="4319" actId="1076"/>
          <ac:spMkLst>
            <pc:docMk/>
            <pc:sldMk cId="3310004265" sldId="452"/>
            <ac:spMk id="21" creationId="{5D29AA2B-700F-3143-8C0A-817680617860}"/>
          </ac:spMkLst>
        </pc:spChg>
        <pc:grpChg chg="del mod">
          <ac:chgData name="Mistri, Somen K" userId="0be3d461-045e-4def-96db-2a497456586c" providerId="ADAL" clId="{0CDA6D5A-941F-CF45-97CE-431B204399B1}" dt="2021-02-22T17:36:09.835" v="131" actId="478"/>
          <ac:grpSpMkLst>
            <pc:docMk/>
            <pc:sldMk cId="3310004265" sldId="452"/>
            <ac:grpSpMk id="44" creationId="{00000000-0000-0000-0000-000000000000}"/>
          </ac:grpSpMkLst>
        </pc:grpChg>
        <pc:picChg chg="del mod">
          <ac:chgData name="Mistri, Somen K" userId="0be3d461-045e-4def-96db-2a497456586c" providerId="ADAL" clId="{0CDA6D5A-941F-CF45-97CE-431B204399B1}" dt="2021-02-22T17:34:02.754" v="112" actId="478"/>
          <ac:picMkLst>
            <pc:docMk/>
            <pc:sldMk cId="3310004265" sldId="452"/>
            <ac:picMk id="5" creationId="{D4A63B5B-D683-42D4-8395-27EF94472F88}"/>
          </ac:picMkLst>
        </pc:picChg>
        <pc:picChg chg="add mod">
          <ac:chgData name="Mistri, Somen K" userId="0be3d461-045e-4def-96db-2a497456586c" providerId="ADAL" clId="{0CDA6D5A-941F-CF45-97CE-431B204399B1}" dt="2021-02-24T18:03:21.929" v="4319" actId="1076"/>
          <ac:picMkLst>
            <pc:docMk/>
            <pc:sldMk cId="3310004265" sldId="452"/>
            <ac:picMk id="6" creationId="{1E209B1A-B063-FC4B-A175-2D6CDAF5A0B0}"/>
          </ac:picMkLst>
        </pc:picChg>
        <pc:picChg chg="add mod modCrop">
          <ac:chgData name="Mistri, Somen K" userId="0be3d461-045e-4def-96db-2a497456586c" providerId="ADAL" clId="{0CDA6D5A-941F-CF45-97CE-431B204399B1}" dt="2021-02-24T18:06:31.725" v="4326" actId="1076"/>
          <ac:picMkLst>
            <pc:docMk/>
            <pc:sldMk cId="3310004265" sldId="452"/>
            <ac:picMk id="22" creationId="{F58077C9-BC36-EA4F-8017-EEEC1903E11D}"/>
          </ac:picMkLst>
        </pc:picChg>
      </pc:sldChg>
      <pc:sldChg chg="addSp delSp modSp mod">
        <pc:chgData name="Mistri, Somen K" userId="0be3d461-045e-4def-96db-2a497456586c" providerId="ADAL" clId="{0CDA6D5A-941F-CF45-97CE-431B204399B1}" dt="2021-02-24T20:04:16.449" v="4968" actId="20577"/>
        <pc:sldMkLst>
          <pc:docMk/>
          <pc:sldMk cId="43055534" sldId="454"/>
        </pc:sldMkLst>
        <pc:spChg chg="mod">
          <ac:chgData name="Mistri, Somen K" userId="0be3d461-045e-4def-96db-2a497456586c" providerId="ADAL" clId="{0CDA6D5A-941F-CF45-97CE-431B204399B1}" dt="2021-02-24T20:04:16.449" v="4968" actId="20577"/>
          <ac:spMkLst>
            <pc:docMk/>
            <pc:sldMk cId="43055534" sldId="454"/>
            <ac:spMk id="3" creationId="{240BB8C7-02F3-4F4F-8552-BD7FF7C7F01D}"/>
          </ac:spMkLst>
        </pc:spChg>
        <pc:spChg chg="mod">
          <ac:chgData name="Mistri, Somen K" userId="0be3d461-045e-4def-96db-2a497456586c" providerId="ADAL" clId="{0CDA6D5A-941F-CF45-97CE-431B204399B1}" dt="2021-02-24T19:35:20.579" v="4887" actId="20577"/>
          <ac:spMkLst>
            <pc:docMk/>
            <pc:sldMk cId="43055534" sldId="454"/>
            <ac:spMk id="4" creationId="{21B7C05F-AA60-9040-A4A7-2DBD641BAC09}"/>
          </ac:spMkLst>
        </pc:spChg>
        <pc:spChg chg="add del mod">
          <ac:chgData name="Mistri, Somen K" userId="0be3d461-045e-4def-96db-2a497456586c" providerId="ADAL" clId="{0CDA6D5A-941F-CF45-97CE-431B204399B1}" dt="2021-02-24T19:42:06.704" v="4923" actId="478"/>
          <ac:spMkLst>
            <pc:docMk/>
            <pc:sldMk cId="43055534" sldId="454"/>
            <ac:spMk id="7" creationId="{278EA68B-4687-1D42-83EB-DDB355F22712}"/>
          </ac:spMkLst>
        </pc:spChg>
      </pc:sldChg>
      <pc:sldChg chg="del">
        <pc:chgData name="Mistri, Somen K" userId="0be3d461-045e-4def-96db-2a497456586c" providerId="ADAL" clId="{0CDA6D5A-941F-CF45-97CE-431B204399B1}" dt="2021-02-24T20:41:32.562" v="5248" actId="2696"/>
        <pc:sldMkLst>
          <pc:docMk/>
          <pc:sldMk cId="3477889797" sldId="458"/>
        </pc:sldMkLst>
      </pc:sldChg>
      <pc:sldChg chg="addSp delSp modSp mod modAnim">
        <pc:chgData name="Mistri, Somen K" userId="0be3d461-045e-4def-96db-2a497456586c" providerId="ADAL" clId="{0CDA6D5A-941F-CF45-97CE-431B204399B1}" dt="2021-02-24T20:05:44.641" v="4979" actId="20577"/>
        <pc:sldMkLst>
          <pc:docMk/>
          <pc:sldMk cId="3428373333" sldId="459"/>
        </pc:sldMkLst>
        <pc:spChg chg="add mod">
          <ac:chgData name="Mistri, Somen K" userId="0be3d461-045e-4def-96db-2a497456586c" providerId="ADAL" clId="{0CDA6D5A-941F-CF45-97CE-431B204399B1}" dt="2021-02-23T16:52:44.078" v="1764" actId="164"/>
          <ac:spMkLst>
            <pc:docMk/>
            <pc:sldMk cId="3428373333" sldId="459"/>
            <ac:spMk id="4" creationId="{08AEBF96-DA52-7140-9938-580203898F26}"/>
          </ac:spMkLst>
        </pc:spChg>
        <pc:spChg chg="mod">
          <ac:chgData name="Mistri, Somen K" userId="0be3d461-045e-4def-96db-2a497456586c" providerId="ADAL" clId="{0CDA6D5A-941F-CF45-97CE-431B204399B1}" dt="2021-02-24T20:05:44.641" v="4979" actId="20577"/>
          <ac:spMkLst>
            <pc:docMk/>
            <pc:sldMk cId="3428373333" sldId="459"/>
            <ac:spMk id="9" creationId="{00000000-0000-0000-0000-000000000000}"/>
          </ac:spMkLst>
        </pc:spChg>
        <pc:spChg chg="add del mod">
          <ac:chgData name="Mistri, Somen K" userId="0be3d461-045e-4def-96db-2a497456586c" providerId="ADAL" clId="{0CDA6D5A-941F-CF45-97CE-431B204399B1}" dt="2021-02-23T16:52:44.078" v="1764" actId="164"/>
          <ac:spMkLst>
            <pc:docMk/>
            <pc:sldMk cId="3428373333" sldId="459"/>
            <ac:spMk id="10" creationId="{00000000-0000-0000-0000-000000000000}"/>
          </ac:spMkLst>
        </pc:spChg>
        <pc:spChg chg="del">
          <ac:chgData name="Mistri, Somen K" userId="0be3d461-045e-4def-96db-2a497456586c" providerId="ADAL" clId="{0CDA6D5A-941F-CF45-97CE-431B204399B1}" dt="2021-02-23T16:55:13.830" v="1778" actId="478"/>
          <ac:spMkLst>
            <pc:docMk/>
            <pc:sldMk cId="3428373333" sldId="459"/>
            <ac:spMk id="11" creationId="{00000000-0000-0000-0000-000000000000}"/>
          </ac:spMkLst>
        </pc:spChg>
        <pc:grpChg chg="add del mod">
          <ac:chgData name="Mistri, Somen K" userId="0be3d461-045e-4def-96db-2a497456586c" providerId="ADAL" clId="{0CDA6D5A-941F-CF45-97CE-431B204399B1}" dt="2021-02-23T18:09:04.935" v="1988" actId="478"/>
          <ac:grpSpMkLst>
            <pc:docMk/>
            <pc:sldMk cId="3428373333" sldId="459"/>
            <ac:grpSpMk id="5" creationId="{05DC72F5-5F57-3643-B54D-74300CA67E99}"/>
          </ac:grpSpMkLst>
        </pc:grpChg>
        <pc:picChg chg="add mod modCrop">
          <ac:chgData name="Mistri, Somen K" userId="0be3d461-045e-4def-96db-2a497456586c" providerId="ADAL" clId="{0CDA6D5A-941F-CF45-97CE-431B204399B1}" dt="2021-02-23T16:52:44.078" v="1764" actId="164"/>
          <ac:picMkLst>
            <pc:docMk/>
            <pc:sldMk cId="3428373333" sldId="459"/>
            <ac:picMk id="3" creationId="{70DCDD66-B6FE-3F43-A177-6068AB6C2A27}"/>
          </ac:picMkLst>
        </pc:picChg>
        <pc:picChg chg="add mod">
          <ac:chgData name="Mistri, Somen K" userId="0be3d461-045e-4def-96db-2a497456586c" providerId="ADAL" clId="{0CDA6D5A-941F-CF45-97CE-431B204399B1}" dt="2021-02-23T17:22:33.655" v="1963" actId="1076"/>
          <ac:picMkLst>
            <pc:docMk/>
            <pc:sldMk cId="3428373333" sldId="459"/>
            <ac:picMk id="7" creationId="{9ECA8A4A-2ECF-C14D-97A9-29B2BFBD4AAB}"/>
          </ac:picMkLst>
        </pc:picChg>
        <pc:picChg chg="del">
          <ac:chgData name="Mistri, Somen K" userId="0be3d461-045e-4def-96db-2a497456586c" providerId="ADAL" clId="{0CDA6D5A-941F-CF45-97CE-431B204399B1}" dt="2021-02-23T16:50:58.262" v="1726" actId="478"/>
          <ac:picMkLst>
            <pc:docMk/>
            <pc:sldMk cId="3428373333" sldId="459"/>
            <ac:picMk id="12" creationId="{00000000-0000-0000-0000-000000000000}"/>
          </ac:picMkLst>
        </pc:picChg>
        <pc:picChg chg="del">
          <ac:chgData name="Mistri, Somen K" userId="0be3d461-045e-4def-96db-2a497456586c" providerId="ADAL" clId="{0CDA6D5A-941F-CF45-97CE-431B204399B1}" dt="2021-02-23T16:50:58.262" v="1726" actId="478"/>
          <ac:picMkLst>
            <pc:docMk/>
            <pc:sldMk cId="3428373333" sldId="459"/>
            <ac:picMk id="13" creationId="{00000000-0000-0000-0000-000000000000}"/>
          </ac:picMkLst>
        </pc:picChg>
        <pc:picChg chg="del">
          <ac:chgData name="Mistri, Somen K" userId="0be3d461-045e-4def-96db-2a497456586c" providerId="ADAL" clId="{0CDA6D5A-941F-CF45-97CE-431B204399B1}" dt="2021-02-23T16:50:58.262" v="1726" actId="478"/>
          <ac:picMkLst>
            <pc:docMk/>
            <pc:sldMk cId="3428373333" sldId="459"/>
            <ac:picMk id="14" creationId="{00000000-0000-0000-0000-000000000000}"/>
          </ac:picMkLst>
        </pc:picChg>
        <pc:picChg chg="del">
          <ac:chgData name="Mistri, Somen K" userId="0be3d461-045e-4def-96db-2a497456586c" providerId="ADAL" clId="{0CDA6D5A-941F-CF45-97CE-431B204399B1}" dt="2021-02-23T16:50:58.262" v="1726" actId="478"/>
          <ac:picMkLst>
            <pc:docMk/>
            <pc:sldMk cId="3428373333" sldId="459"/>
            <ac:picMk id="15" creationId="{00000000-0000-0000-0000-000000000000}"/>
          </ac:picMkLst>
        </pc:picChg>
        <pc:picChg chg="del">
          <ac:chgData name="Mistri, Somen K" userId="0be3d461-045e-4def-96db-2a497456586c" providerId="ADAL" clId="{0CDA6D5A-941F-CF45-97CE-431B204399B1}" dt="2021-02-23T16:52:15.293" v="1753" actId="478"/>
          <ac:picMkLst>
            <pc:docMk/>
            <pc:sldMk cId="3428373333" sldId="459"/>
            <ac:picMk id="16" creationId="{662B0904-55E2-4244-A5A1-F4CC1F2F60A0}"/>
          </ac:picMkLst>
        </pc:picChg>
        <pc:picChg chg="add del mod">
          <ac:chgData name="Mistri, Somen K" userId="0be3d461-045e-4def-96db-2a497456586c" providerId="ADAL" clId="{0CDA6D5A-941F-CF45-97CE-431B204399B1}" dt="2021-02-23T17:22:09.727" v="1956" actId="478"/>
          <ac:picMkLst>
            <pc:docMk/>
            <pc:sldMk cId="3428373333" sldId="459"/>
            <ac:picMk id="17" creationId="{9549F5F0-0233-0741-89A6-F2BE955DB8B5}"/>
          </ac:picMkLst>
        </pc:picChg>
        <pc:picChg chg="add mod">
          <ac:chgData name="Mistri, Somen K" userId="0be3d461-045e-4def-96db-2a497456586c" providerId="ADAL" clId="{0CDA6D5A-941F-CF45-97CE-431B204399B1}" dt="2021-02-23T17:08:22.907" v="1941" actId="1076"/>
          <ac:picMkLst>
            <pc:docMk/>
            <pc:sldMk cId="3428373333" sldId="459"/>
            <ac:picMk id="18" creationId="{AD559195-79CA-F345-B5A9-D19AFD2B25FC}"/>
          </ac:picMkLst>
        </pc:picChg>
        <pc:picChg chg="add mod">
          <ac:chgData name="Mistri, Somen K" userId="0be3d461-045e-4def-96db-2a497456586c" providerId="ADAL" clId="{0CDA6D5A-941F-CF45-97CE-431B204399B1}" dt="2021-02-23T17:22:45.160" v="1966" actId="1076"/>
          <ac:picMkLst>
            <pc:docMk/>
            <pc:sldMk cId="3428373333" sldId="459"/>
            <ac:picMk id="19" creationId="{DAB84919-C1F8-9B4B-9165-D0A484DD3BE3}"/>
          </ac:picMkLst>
        </pc:picChg>
      </pc:sldChg>
      <pc:sldChg chg="del">
        <pc:chgData name="Mistri, Somen K" userId="0be3d461-045e-4def-96db-2a497456586c" providerId="ADAL" clId="{0CDA6D5A-941F-CF45-97CE-431B204399B1}" dt="2021-02-24T20:41:34.214" v="5249" actId="2696"/>
        <pc:sldMkLst>
          <pc:docMk/>
          <pc:sldMk cId="2494883531" sldId="461"/>
        </pc:sldMkLst>
      </pc:sldChg>
      <pc:sldChg chg="del">
        <pc:chgData name="Mistri, Somen K" userId="0be3d461-045e-4def-96db-2a497456586c" providerId="ADAL" clId="{0CDA6D5A-941F-CF45-97CE-431B204399B1}" dt="2021-02-24T20:41:40.715" v="5251" actId="2696"/>
        <pc:sldMkLst>
          <pc:docMk/>
          <pc:sldMk cId="2491419168" sldId="462"/>
        </pc:sldMkLst>
      </pc:sldChg>
      <pc:sldChg chg="del">
        <pc:chgData name="Mistri, Somen K" userId="0be3d461-045e-4def-96db-2a497456586c" providerId="ADAL" clId="{0CDA6D5A-941F-CF45-97CE-431B204399B1}" dt="2021-02-24T20:41:36.003" v="5250" actId="2696"/>
        <pc:sldMkLst>
          <pc:docMk/>
          <pc:sldMk cId="928532928" sldId="464"/>
        </pc:sldMkLst>
      </pc:sldChg>
      <pc:sldChg chg="del">
        <pc:chgData name="Mistri, Somen K" userId="0be3d461-045e-4def-96db-2a497456586c" providerId="ADAL" clId="{0CDA6D5A-941F-CF45-97CE-431B204399B1}" dt="2021-02-24T20:41:58.081" v="5252" actId="2696"/>
        <pc:sldMkLst>
          <pc:docMk/>
          <pc:sldMk cId="2666289496" sldId="465"/>
        </pc:sldMkLst>
      </pc:sldChg>
      <pc:sldChg chg="del">
        <pc:chgData name="Mistri, Somen K" userId="0be3d461-045e-4def-96db-2a497456586c" providerId="ADAL" clId="{0CDA6D5A-941F-CF45-97CE-431B204399B1}" dt="2021-02-24T20:43:01.473" v="5253" actId="2696"/>
        <pc:sldMkLst>
          <pc:docMk/>
          <pc:sldMk cId="2118829746" sldId="467"/>
        </pc:sldMkLst>
      </pc:sldChg>
      <pc:sldChg chg="del">
        <pc:chgData name="Mistri, Somen K" userId="0be3d461-045e-4def-96db-2a497456586c" providerId="ADAL" clId="{0CDA6D5A-941F-CF45-97CE-431B204399B1}" dt="2021-02-24T20:43:02.271" v="5254" actId="2696"/>
        <pc:sldMkLst>
          <pc:docMk/>
          <pc:sldMk cId="2131000947" sldId="468"/>
        </pc:sldMkLst>
      </pc:sldChg>
      <pc:sldChg chg="del">
        <pc:chgData name="Mistri, Somen K" userId="0be3d461-045e-4def-96db-2a497456586c" providerId="ADAL" clId="{0CDA6D5A-941F-CF45-97CE-431B204399B1}" dt="2021-02-24T20:43:03.495" v="5255" actId="2696"/>
        <pc:sldMkLst>
          <pc:docMk/>
          <pc:sldMk cId="583471466" sldId="469"/>
        </pc:sldMkLst>
      </pc:sldChg>
      <pc:sldChg chg="modSp mod">
        <pc:chgData name="Mistri, Somen K" userId="0be3d461-045e-4def-96db-2a497456586c" providerId="ADAL" clId="{0CDA6D5A-941F-CF45-97CE-431B204399B1}" dt="2021-02-24T20:53:39.394" v="5561" actId="20577"/>
        <pc:sldMkLst>
          <pc:docMk/>
          <pc:sldMk cId="2978177278" sldId="470"/>
        </pc:sldMkLst>
        <pc:spChg chg="mod">
          <ac:chgData name="Mistri, Somen K" userId="0be3d461-045e-4def-96db-2a497456586c" providerId="ADAL" clId="{0CDA6D5A-941F-CF45-97CE-431B204399B1}" dt="2021-02-24T20:53:39.394" v="5561" actId="20577"/>
          <ac:spMkLst>
            <pc:docMk/>
            <pc:sldMk cId="2978177278" sldId="470"/>
            <ac:spMk id="3" creationId="{11940DDC-5C86-7345-9C75-FD550BA8C818}"/>
          </ac:spMkLst>
        </pc:spChg>
      </pc:sldChg>
      <pc:sldChg chg="addSp modSp mod">
        <pc:chgData name="Mistri, Somen K" userId="0be3d461-045e-4def-96db-2a497456586c" providerId="ADAL" clId="{0CDA6D5A-941F-CF45-97CE-431B204399B1}" dt="2021-02-24T20:59:44.697" v="5602" actId="20577"/>
        <pc:sldMkLst>
          <pc:docMk/>
          <pc:sldMk cId="3727492422" sldId="473"/>
        </pc:sldMkLst>
        <pc:spChg chg="add mod">
          <ac:chgData name="Mistri, Somen K" userId="0be3d461-045e-4def-96db-2a497456586c" providerId="ADAL" clId="{0CDA6D5A-941F-CF45-97CE-431B204399B1}" dt="2021-02-24T20:59:44.697" v="5602" actId="20577"/>
          <ac:spMkLst>
            <pc:docMk/>
            <pc:sldMk cId="3727492422" sldId="473"/>
            <ac:spMk id="3" creationId="{5904E120-57FC-5E42-A7E6-535AD26F661F}"/>
          </ac:spMkLst>
        </pc:spChg>
      </pc:sldChg>
      <pc:sldChg chg="modSp mod">
        <pc:chgData name="Mistri, Somen K" userId="0be3d461-045e-4def-96db-2a497456586c" providerId="ADAL" clId="{0CDA6D5A-941F-CF45-97CE-431B204399B1}" dt="2021-02-24T21:13:54.844" v="5809" actId="20577"/>
        <pc:sldMkLst>
          <pc:docMk/>
          <pc:sldMk cId="2068487465" sldId="474"/>
        </pc:sldMkLst>
        <pc:spChg chg="mod">
          <ac:chgData name="Mistri, Somen K" userId="0be3d461-045e-4def-96db-2a497456586c" providerId="ADAL" clId="{0CDA6D5A-941F-CF45-97CE-431B204399B1}" dt="2021-02-24T21:13:54.844" v="5809" actId="20577"/>
          <ac:spMkLst>
            <pc:docMk/>
            <pc:sldMk cId="2068487465" sldId="474"/>
            <ac:spMk id="9" creationId="{2124E7D3-A022-3748-89BF-3F66CA75C624}"/>
          </ac:spMkLst>
        </pc:spChg>
      </pc:sldChg>
      <pc:sldChg chg="del">
        <pc:chgData name="Mistri, Somen K" userId="0be3d461-045e-4def-96db-2a497456586c" providerId="ADAL" clId="{0CDA6D5A-941F-CF45-97CE-431B204399B1}" dt="2021-02-24T20:58:01.732" v="5566" actId="2696"/>
        <pc:sldMkLst>
          <pc:docMk/>
          <pc:sldMk cId="621258436" sldId="476"/>
        </pc:sldMkLst>
      </pc:sldChg>
      <pc:sldChg chg="add del">
        <pc:chgData name="Mistri, Somen K" userId="0be3d461-045e-4def-96db-2a497456586c" providerId="ADAL" clId="{0CDA6D5A-941F-CF45-97CE-431B204399B1}" dt="2021-02-24T21:15:57.264" v="5889" actId="2696"/>
        <pc:sldMkLst>
          <pc:docMk/>
          <pc:sldMk cId="1955728493" sldId="477"/>
        </pc:sldMkLst>
      </pc:sldChg>
      <pc:sldChg chg="modSp mod">
        <pc:chgData name="Mistri, Somen K" userId="0be3d461-045e-4def-96db-2a497456586c" providerId="ADAL" clId="{0CDA6D5A-941F-CF45-97CE-431B204399B1}" dt="2021-02-24T21:23:08.248" v="6234" actId="20577"/>
        <pc:sldMkLst>
          <pc:docMk/>
          <pc:sldMk cId="571731570" sldId="478"/>
        </pc:sldMkLst>
        <pc:spChg chg="mod">
          <ac:chgData name="Mistri, Somen K" userId="0be3d461-045e-4def-96db-2a497456586c" providerId="ADAL" clId="{0CDA6D5A-941F-CF45-97CE-431B204399B1}" dt="2021-02-24T21:23:08.248" v="6234" actId="20577"/>
          <ac:spMkLst>
            <pc:docMk/>
            <pc:sldMk cId="571731570" sldId="478"/>
            <ac:spMk id="3" creationId="{11940DDC-5C86-7345-9C75-FD550BA8C818}"/>
          </ac:spMkLst>
        </pc:spChg>
      </pc:sldChg>
      <pc:sldChg chg="modSp mod">
        <pc:chgData name="Mistri, Somen K" userId="0be3d461-045e-4def-96db-2a497456586c" providerId="ADAL" clId="{0CDA6D5A-941F-CF45-97CE-431B204399B1}" dt="2021-02-24T21:23:33.334" v="6252" actId="20577"/>
        <pc:sldMkLst>
          <pc:docMk/>
          <pc:sldMk cId="1223799886" sldId="479"/>
        </pc:sldMkLst>
        <pc:spChg chg="mod">
          <ac:chgData name="Mistri, Somen K" userId="0be3d461-045e-4def-96db-2a497456586c" providerId="ADAL" clId="{0CDA6D5A-941F-CF45-97CE-431B204399B1}" dt="2021-02-24T21:23:33.334" v="6252" actId="20577"/>
          <ac:spMkLst>
            <pc:docMk/>
            <pc:sldMk cId="1223799886" sldId="479"/>
            <ac:spMk id="3" creationId="{9AF7784E-5576-A147-AF06-05E96EB780FE}"/>
          </ac:spMkLst>
        </pc:spChg>
      </pc:sldChg>
      <pc:sldChg chg="modSp mod">
        <pc:chgData name="Mistri, Somen K" userId="0be3d461-045e-4def-96db-2a497456586c" providerId="ADAL" clId="{0CDA6D5A-941F-CF45-97CE-431B204399B1}" dt="2021-02-24T21:23:28.462" v="6243" actId="20577"/>
        <pc:sldMkLst>
          <pc:docMk/>
          <pc:sldMk cId="987307892" sldId="480"/>
        </pc:sldMkLst>
        <pc:spChg chg="mod">
          <ac:chgData name="Mistri, Somen K" userId="0be3d461-045e-4def-96db-2a497456586c" providerId="ADAL" clId="{0CDA6D5A-941F-CF45-97CE-431B204399B1}" dt="2021-02-24T21:23:28.462" v="6243" actId="20577"/>
          <ac:spMkLst>
            <pc:docMk/>
            <pc:sldMk cId="987307892" sldId="480"/>
            <ac:spMk id="2" creationId="{F1D1797C-601E-4644-8317-04800E96B6C2}"/>
          </ac:spMkLst>
        </pc:spChg>
      </pc:sldChg>
      <pc:sldChg chg="del">
        <pc:chgData name="Mistri, Somen K" userId="0be3d461-045e-4def-96db-2a497456586c" providerId="ADAL" clId="{0CDA6D5A-941F-CF45-97CE-431B204399B1}" dt="2021-02-22T17:29:59.734" v="107" actId="2696"/>
        <pc:sldMkLst>
          <pc:docMk/>
          <pc:sldMk cId="2966879285" sldId="499"/>
        </pc:sldMkLst>
      </pc:sldChg>
      <pc:sldChg chg="del">
        <pc:chgData name="Mistri, Somen K" userId="0be3d461-045e-4def-96db-2a497456586c" providerId="ADAL" clId="{0CDA6D5A-941F-CF45-97CE-431B204399B1}" dt="2021-02-24T20:55:03.062" v="5565" actId="2696"/>
        <pc:sldMkLst>
          <pc:docMk/>
          <pc:sldMk cId="2067446016" sldId="502"/>
        </pc:sldMkLst>
      </pc:sldChg>
      <pc:sldChg chg="addSp delSp modSp new del mod ord">
        <pc:chgData name="Mistri, Somen K" userId="0be3d461-045e-4def-96db-2a497456586c" providerId="ADAL" clId="{0CDA6D5A-941F-CF45-97CE-431B204399B1}" dt="2021-02-22T20:40:01.636" v="675" actId="2696"/>
        <pc:sldMkLst>
          <pc:docMk/>
          <pc:sldMk cId="31775516" sldId="505"/>
        </pc:sldMkLst>
        <pc:spChg chg="add mod">
          <ac:chgData name="Mistri, Somen K" userId="0be3d461-045e-4def-96db-2a497456586c" providerId="ADAL" clId="{0CDA6D5A-941F-CF45-97CE-431B204399B1}" dt="2021-02-22T18:12:25.406" v="222" actId="164"/>
          <ac:spMkLst>
            <pc:docMk/>
            <pc:sldMk cId="31775516" sldId="505"/>
            <ac:spMk id="5" creationId="{5A9556F6-818E-3443-AAC3-F822D356808A}"/>
          </ac:spMkLst>
        </pc:spChg>
        <pc:spChg chg="add mod">
          <ac:chgData name="Mistri, Somen K" userId="0be3d461-045e-4def-96db-2a497456586c" providerId="ADAL" clId="{0CDA6D5A-941F-CF45-97CE-431B204399B1}" dt="2021-02-22T18:12:40.689" v="226" actId="164"/>
          <ac:spMkLst>
            <pc:docMk/>
            <pc:sldMk cId="31775516" sldId="505"/>
            <ac:spMk id="7" creationId="{C347DB72-9DD7-EF48-BBF6-B053C8982CE9}"/>
          </ac:spMkLst>
        </pc:spChg>
        <pc:spChg chg="add mod">
          <ac:chgData name="Mistri, Somen K" userId="0be3d461-045e-4def-96db-2a497456586c" providerId="ADAL" clId="{0CDA6D5A-941F-CF45-97CE-431B204399B1}" dt="2021-02-22T18:13:02.753" v="234" actId="164"/>
          <ac:spMkLst>
            <pc:docMk/>
            <pc:sldMk cId="31775516" sldId="505"/>
            <ac:spMk id="9" creationId="{400242EA-65B9-A84C-88A0-B083E248BD45}"/>
          </ac:spMkLst>
        </pc:spChg>
        <pc:spChg chg="add del mod topLvl">
          <ac:chgData name="Mistri, Somen K" userId="0be3d461-045e-4def-96db-2a497456586c" providerId="ADAL" clId="{0CDA6D5A-941F-CF45-97CE-431B204399B1}" dt="2021-02-22T18:18:28.995" v="313" actId="478"/>
          <ac:spMkLst>
            <pc:docMk/>
            <pc:sldMk cId="31775516" sldId="505"/>
            <ac:spMk id="11" creationId="{BF67E447-0D04-0249-95DD-8607F4B17A42}"/>
          </ac:spMkLst>
        </pc:spChg>
        <pc:spChg chg="add del mod">
          <ac:chgData name="Mistri, Somen K" userId="0be3d461-045e-4def-96db-2a497456586c" providerId="ADAL" clId="{0CDA6D5A-941F-CF45-97CE-431B204399B1}" dt="2021-02-22T18:14:01.504" v="244"/>
          <ac:spMkLst>
            <pc:docMk/>
            <pc:sldMk cId="31775516" sldId="505"/>
            <ac:spMk id="12" creationId="{5AE5D760-E2C8-2A4C-85A4-EB7CD42E8A0D}"/>
          </ac:spMkLst>
        </pc:spChg>
        <pc:spChg chg="add mod">
          <ac:chgData name="Mistri, Somen K" userId="0be3d461-045e-4def-96db-2a497456586c" providerId="ADAL" clId="{0CDA6D5A-941F-CF45-97CE-431B204399B1}" dt="2021-02-22T18:19:48.949" v="347" actId="164"/>
          <ac:spMkLst>
            <pc:docMk/>
            <pc:sldMk cId="31775516" sldId="505"/>
            <ac:spMk id="14" creationId="{B479EF9D-D416-0047-8011-3E5DAF67A907}"/>
          </ac:spMkLst>
        </pc:spChg>
        <pc:spChg chg="add mod">
          <ac:chgData name="Mistri, Somen K" userId="0be3d461-045e-4def-96db-2a497456586c" providerId="ADAL" clId="{0CDA6D5A-941F-CF45-97CE-431B204399B1}" dt="2021-02-22T18:19:48.949" v="347" actId="164"/>
          <ac:spMkLst>
            <pc:docMk/>
            <pc:sldMk cId="31775516" sldId="505"/>
            <ac:spMk id="15" creationId="{479BF4CE-8FCD-B247-83C6-65021E9B64A9}"/>
          </ac:spMkLst>
        </pc:spChg>
        <pc:spChg chg="add mod">
          <ac:chgData name="Mistri, Somen K" userId="0be3d461-045e-4def-96db-2a497456586c" providerId="ADAL" clId="{0CDA6D5A-941F-CF45-97CE-431B204399B1}" dt="2021-02-22T18:24:22.523" v="368" actId="164"/>
          <ac:spMkLst>
            <pc:docMk/>
            <pc:sldMk cId="31775516" sldId="505"/>
            <ac:spMk id="17" creationId="{5B698CE0-93B2-9D46-A67F-1E51605DC1B0}"/>
          </ac:spMkLst>
        </pc:spChg>
        <pc:spChg chg="add mod">
          <ac:chgData name="Mistri, Somen K" userId="0be3d461-045e-4def-96db-2a497456586c" providerId="ADAL" clId="{0CDA6D5A-941F-CF45-97CE-431B204399B1}" dt="2021-02-22T18:24:22.523" v="368" actId="164"/>
          <ac:spMkLst>
            <pc:docMk/>
            <pc:sldMk cId="31775516" sldId="505"/>
            <ac:spMk id="18" creationId="{6A8A5251-0A43-D846-9A2B-BED090009412}"/>
          </ac:spMkLst>
        </pc:spChg>
        <pc:spChg chg="add mod">
          <ac:chgData name="Mistri, Somen K" userId="0be3d461-045e-4def-96db-2a497456586c" providerId="ADAL" clId="{0CDA6D5A-941F-CF45-97CE-431B204399B1}" dt="2021-02-22T20:31:16.220" v="490" actId="164"/>
          <ac:spMkLst>
            <pc:docMk/>
            <pc:sldMk cId="31775516" sldId="505"/>
            <ac:spMk id="20" creationId="{E15B4B92-0CA6-BE4D-917C-05315BE0DA2D}"/>
          </ac:spMkLst>
        </pc:spChg>
        <pc:spChg chg="add mod">
          <ac:chgData name="Mistri, Somen K" userId="0be3d461-045e-4def-96db-2a497456586c" providerId="ADAL" clId="{0CDA6D5A-941F-CF45-97CE-431B204399B1}" dt="2021-02-22T20:31:16.220" v="490" actId="164"/>
          <ac:spMkLst>
            <pc:docMk/>
            <pc:sldMk cId="31775516" sldId="505"/>
            <ac:spMk id="21" creationId="{0AA3934F-E24A-4A40-8ECC-080563AE4BC5}"/>
          </ac:spMkLst>
        </pc:spChg>
        <pc:grpChg chg="add mod">
          <ac:chgData name="Mistri, Somen K" userId="0be3d461-045e-4def-96db-2a497456586c" providerId="ADAL" clId="{0CDA6D5A-941F-CF45-97CE-431B204399B1}" dt="2021-02-22T18:12:40.689" v="226" actId="164"/>
          <ac:grpSpMkLst>
            <pc:docMk/>
            <pc:sldMk cId="31775516" sldId="505"/>
            <ac:grpSpMk id="6" creationId="{52A8D44A-D27F-B94A-A747-6222810946FE}"/>
          </ac:grpSpMkLst>
        </pc:grpChg>
        <pc:grpChg chg="add mod">
          <ac:chgData name="Mistri, Somen K" userId="0be3d461-045e-4def-96db-2a497456586c" providerId="ADAL" clId="{0CDA6D5A-941F-CF45-97CE-431B204399B1}" dt="2021-02-22T18:13:02.753" v="234" actId="164"/>
          <ac:grpSpMkLst>
            <pc:docMk/>
            <pc:sldMk cId="31775516" sldId="505"/>
            <ac:grpSpMk id="8" creationId="{40F9F5EF-55F7-5849-8FE6-73CFC042E616}"/>
          </ac:grpSpMkLst>
        </pc:grpChg>
        <pc:grpChg chg="add mod topLvl">
          <ac:chgData name="Mistri, Somen K" userId="0be3d461-045e-4def-96db-2a497456586c" providerId="ADAL" clId="{0CDA6D5A-941F-CF45-97CE-431B204399B1}" dt="2021-02-22T18:19:48.949" v="347" actId="164"/>
          <ac:grpSpMkLst>
            <pc:docMk/>
            <pc:sldMk cId="31775516" sldId="505"/>
            <ac:grpSpMk id="10" creationId="{9A18B3F0-9B94-4242-9369-6EE84832A307}"/>
          </ac:grpSpMkLst>
        </pc:grpChg>
        <pc:grpChg chg="add del mod">
          <ac:chgData name="Mistri, Somen K" userId="0be3d461-045e-4def-96db-2a497456586c" providerId="ADAL" clId="{0CDA6D5A-941F-CF45-97CE-431B204399B1}" dt="2021-02-22T18:18:28.995" v="313" actId="478"/>
          <ac:grpSpMkLst>
            <pc:docMk/>
            <pc:sldMk cId="31775516" sldId="505"/>
            <ac:grpSpMk id="13" creationId="{EBC48FB0-F9DA-574D-ADDB-1B53F7CBF2EF}"/>
          </ac:grpSpMkLst>
        </pc:grpChg>
        <pc:grpChg chg="add mod">
          <ac:chgData name="Mistri, Somen K" userId="0be3d461-045e-4def-96db-2a497456586c" providerId="ADAL" clId="{0CDA6D5A-941F-CF45-97CE-431B204399B1}" dt="2021-02-22T18:24:22.523" v="368" actId="164"/>
          <ac:grpSpMkLst>
            <pc:docMk/>
            <pc:sldMk cId="31775516" sldId="505"/>
            <ac:grpSpMk id="16" creationId="{9B3C55E2-5D81-104A-92F6-00A11C86BD9F}"/>
          </ac:grpSpMkLst>
        </pc:grpChg>
        <pc:grpChg chg="add mod">
          <ac:chgData name="Mistri, Somen K" userId="0be3d461-045e-4def-96db-2a497456586c" providerId="ADAL" clId="{0CDA6D5A-941F-CF45-97CE-431B204399B1}" dt="2021-02-22T18:24:22.523" v="368" actId="164"/>
          <ac:grpSpMkLst>
            <pc:docMk/>
            <pc:sldMk cId="31775516" sldId="505"/>
            <ac:grpSpMk id="19" creationId="{180B6670-73EB-AF4D-8B27-B894CF464669}"/>
          </ac:grpSpMkLst>
        </pc:grpChg>
        <pc:grpChg chg="add mod">
          <ac:chgData name="Mistri, Somen K" userId="0be3d461-045e-4def-96db-2a497456586c" providerId="ADAL" clId="{0CDA6D5A-941F-CF45-97CE-431B204399B1}" dt="2021-02-22T20:31:16.220" v="490" actId="164"/>
          <ac:grpSpMkLst>
            <pc:docMk/>
            <pc:sldMk cId="31775516" sldId="505"/>
            <ac:grpSpMk id="22" creationId="{1E077D57-9731-894B-B49C-3CC5207DD8CB}"/>
          </ac:grpSpMkLst>
        </pc:grpChg>
        <pc:picChg chg="add mod">
          <ac:chgData name="Mistri, Somen K" userId="0be3d461-045e-4def-96db-2a497456586c" providerId="ADAL" clId="{0CDA6D5A-941F-CF45-97CE-431B204399B1}" dt="2021-02-22T18:12:25.406" v="222" actId="164"/>
          <ac:picMkLst>
            <pc:docMk/>
            <pc:sldMk cId="31775516" sldId="505"/>
            <ac:picMk id="3" creationId="{8F188A2A-ABA4-D34C-B544-73306DEBE108}"/>
          </ac:picMkLst>
        </pc:picChg>
        <pc:picChg chg="add mod">
          <ac:chgData name="Mistri, Somen K" userId="0be3d461-045e-4def-96db-2a497456586c" providerId="ADAL" clId="{0CDA6D5A-941F-CF45-97CE-431B204399B1}" dt="2021-02-22T20:31:16.220" v="490" actId="164"/>
          <ac:picMkLst>
            <pc:docMk/>
            <pc:sldMk cId="31775516" sldId="505"/>
            <ac:picMk id="4" creationId="{EEACD9EA-4DDF-6C47-95BF-B5C4B91E0E4C}"/>
          </ac:picMkLst>
        </pc:picChg>
      </pc:sldChg>
      <pc:sldChg chg="addSp delSp modSp add mod ord">
        <pc:chgData name="Mistri, Somen K" userId="0be3d461-045e-4def-96db-2a497456586c" providerId="ADAL" clId="{0CDA6D5A-941F-CF45-97CE-431B204399B1}" dt="2021-02-24T18:59:19.335" v="4411" actId="1076"/>
        <pc:sldMkLst>
          <pc:docMk/>
          <pc:sldMk cId="2824998572" sldId="506"/>
        </pc:sldMkLst>
        <pc:spChg chg="del">
          <ac:chgData name="Mistri, Somen K" userId="0be3d461-045e-4def-96db-2a497456586c" providerId="ADAL" clId="{0CDA6D5A-941F-CF45-97CE-431B204399B1}" dt="2021-02-24T18:58:12.229" v="4346" actId="478"/>
          <ac:spMkLst>
            <pc:docMk/>
            <pc:sldMk cId="2824998572" sldId="506"/>
            <ac:spMk id="3" creationId="{60823D87-A0D6-7444-9771-6B4B2F5BEC75}"/>
          </ac:spMkLst>
        </pc:spChg>
        <pc:spChg chg="mod">
          <ac:chgData name="Mistri, Somen K" userId="0be3d461-045e-4def-96db-2a497456586c" providerId="ADAL" clId="{0CDA6D5A-941F-CF45-97CE-431B204399B1}" dt="2021-02-22T18:36:26.974" v="460" actId="1076"/>
          <ac:spMkLst>
            <pc:docMk/>
            <pc:sldMk cId="2824998572" sldId="506"/>
            <ac:spMk id="4" creationId="{CD4E326D-C448-564D-8108-53E732C9AF1A}"/>
          </ac:spMkLst>
        </pc:spChg>
        <pc:spChg chg="del topLvl">
          <ac:chgData name="Mistri, Somen K" userId="0be3d461-045e-4def-96db-2a497456586c" providerId="ADAL" clId="{0CDA6D5A-941F-CF45-97CE-431B204399B1}" dt="2021-02-22T18:34:51.160" v="448" actId="478"/>
          <ac:spMkLst>
            <pc:docMk/>
            <pc:sldMk cId="2824998572" sldId="506"/>
            <ac:spMk id="7" creationId="{02302D6A-00BF-9146-A93E-2DE2FC154FFB}"/>
          </ac:spMkLst>
        </pc:spChg>
        <pc:spChg chg="mod">
          <ac:chgData name="Mistri, Somen K" userId="0be3d461-045e-4def-96db-2a497456586c" providerId="ADAL" clId="{0CDA6D5A-941F-CF45-97CE-431B204399B1}" dt="2021-02-22T20:31:29.071" v="491"/>
          <ac:spMkLst>
            <pc:docMk/>
            <pc:sldMk cId="2824998572" sldId="506"/>
            <ac:spMk id="13" creationId="{69676ECC-0DBD-574A-B877-6021A8FEE80E}"/>
          </ac:spMkLst>
        </pc:spChg>
        <pc:spChg chg="mod">
          <ac:chgData name="Mistri, Somen K" userId="0be3d461-045e-4def-96db-2a497456586c" providerId="ADAL" clId="{0CDA6D5A-941F-CF45-97CE-431B204399B1}" dt="2021-02-22T20:31:29.071" v="491"/>
          <ac:spMkLst>
            <pc:docMk/>
            <pc:sldMk cId="2824998572" sldId="506"/>
            <ac:spMk id="14" creationId="{7D9E8DF5-2408-984E-9971-4F0EB43BC344}"/>
          </ac:spMkLst>
        </pc:spChg>
        <pc:spChg chg="add mod">
          <ac:chgData name="Mistri, Somen K" userId="0be3d461-045e-4def-96db-2a497456586c" providerId="ADAL" clId="{0CDA6D5A-941F-CF45-97CE-431B204399B1}" dt="2021-02-24T18:59:19.335" v="4411" actId="1076"/>
          <ac:spMkLst>
            <pc:docMk/>
            <pc:sldMk cId="2824998572" sldId="506"/>
            <ac:spMk id="15" creationId="{AC9D9383-37A9-7448-8EFB-C6A84E96DA9D}"/>
          </ac:spMkLst>
        </pc:spChg>
        <pc:grpChg chg="del">
          <ac:chgData name="Mistri, Somen K" userId="0be3d461-045e-4def-96db-2a497456586c" providerId="ADAL" clId="{0CDA6D5A-941F-CF45-97CE-431B204399B1}" dt="2021-02-22T18:34:51.160" v="448" actId="478"/>
          <ac:grpSpMkLst>
            <pc:docMk/>
            <pc:sldMk cId="2824998572" sldId="506"/>
            <ac:grpSpMk id="8" creationId="{6778CE86-DE7B-7244-8678-363EB675A31B}"/>
          </ac:grpSpMkLst>
        </pc:grpChg>
        <pc:grpChg chg="add del mod">
          <ac:chgData name="Mistri, Somen K" userId="0be3d461-045e-4def-96db-2a497456586c" providerId="ADAL" clId="{0CDA6D5A-941F-CF45-97CE-431B204399B1}" dt="2021-02-22T20:31:32.918" v="492"/>
          <ac:grpSpMkLst>
            <pc:docMk/>
            <pc:sldMk cId="2824998572" sldId="506"/>
            <ac:grpSpMk id="11" creationId="{D7A57CB3-931D-E043-8FCF-BCF7FCC8EC90}"/>
          </ac:grpSpMkLst>
        </pc:grpChg>
        <pc:picChg chg="mod topLvl modCrop">
          <ac:chgData name="Mistri, Somen K" userId="0be3d461-045e-4def-96db-2a497456586c" providerId="ADAL" clId="{0CDA6D5A-941F-CF45-97CE-431B204399B1}" dt="2021-02-23T15:21:03.493" v="1454" actId="1076"/>
          <ac:picMkLst>
            <pc:docMk/>
            <pc:sldMk cId="2824998572" sldId="506"/>
            <ac:picMk id="2" creationId="{573E7B9F-5681-FA42-B337-3C2AE01EA78A}"/>
          </ac:picMkLst>
        </pc:picChg>
        <pc:picChg chg="mod">
          <ac:chgData name="Mistri, Somen K" userId="0be3d461-045e-4def-96db-2a497456586c" providerId="ADAL" clId="{0CDA6D5A-941F-CF45-97CE-431B204399B1}" dt="2021-02-22T18:36:26.974" v="460" actId="1076"/>
          <ac:picMkLst>
            <pc:docMk/>
            <pc:sldMk cId="2824998572" sldId="506"/>
            <ac:picMk id="9" creationId="{A3F7EE2C-E711-BC46-8CEA-6E04004DFB3B}"/>
          </ac:picMkLst>
        </pc:picChg>
        <pc:picChg chg="add mod">
          <ac:chgData name="Mistri, Somen K" userId="0be3d461-045e-4def-96db-2a497456586c" providerId="ADAL" clId="{0CDA6D5A-941F-CF45-97CE-431B204399B1}" dt="2021-02-23T15:21:05.897" v="1455" actId="1076"/>
          <ac:picMkLst>
            <pc:docMk/>
            <pc:sldMk cId="2824998572" sldId="506"/>
            <ac:picMk id="10" creationId="{E4E001A6-7530-8F40-BDAD-A9EE9F8D6FE6}"/>
          </ac:picMkLst>
        </pc:picChg>
        <pc:picChg chg="mod">
          <ac:chgData name="Mistri, Somen K" userId="0be3d461-045e-4def-96db-2a497456586c" providerId="ADAL" clId="{0CDA6D5A-941F-CF45-97CE-431B204399B1}" dt="2021-02-22T20:31:29.071" v="491"/>
          <ac:picMkLst>
            <pc:docMk/>
            <pc:sldMk cId="2824998572" sldId="506"/>
            <ac:picMk id="12" creationId="{E11017FC-5C21-414E-AEAD-A8E40EE92D16}"/>
          </ac:picMkLst>
        </pc:picChg>
      </pc:sldChg>
      <pc:sldChg chg="addSp delSp modSp add mod delAnim modAnim">
        <pc:chgData name="Mistri, Somen K" userId="0be3d461-045e-4def-96db-2a497456586c" providerId="ADAL" clId="{0CDA6D5A-941F-CF45-97CE-431B204399B1}" dt="2021-02-24T18:56:57.782" v="4343" actId="20577"/>
        <pc:sldMkLst>
          <pc:docMk/>
          <pc:sldMk cId="4057460253" sldId="507"/>
        </pc:sldMkLst>
        <pc:spChg chg="mod">
          <ac:chgData name="Mistri, Somen K" userId="0be3d461-045e-4def-96db-2a497456586c" providerId="ADAL" clId="{0CDA6D5A-941F-CF45-97CE-431B204399B1}" dt="2021-02-24T18:56:57.782" v="4343" actId="20577"/>
          <ac:spMkLst>
            <pc:docMk/>
            <pc:sldMk cId="4057460253" sldId="507"/>
            <ac:spMk id="3" creationId="{A77318C5-5901-904B-A7C9-E4FD250C55EF}"/>
          </ac:spMkLst>
        </pc:spChg>
        <pc:spChg chg="del mod">
          <ac:chgData name="Mistri, Somen K" userId="0be3d461-045e-4def-96db-2a497456586c" providerId="ADAL" clId="{0CDA6D5A-941F-CF45-97CE-431B204399B1}" dt="2021-02-24T18:56:44.746" v="4332" actId="478"/>
          <ac:spMkLst>
            <pc:docMk/>
            <pc:sldMk cId="4057460253" sldId="507"/>
            <ac:spMk id="4" creationId="{613214CA-7A57-B74A-98A2-2C73B22BBA0A}"/>
          </ac:spMkLst>
        </pc:spChg>
        <pc:spChg chg="add del mod">
          <ac:chgData name="Mistri, Somen K" userId="0be3d461-045e-4def-96db-2a497456586c" providerId="ADAL" clId="{0CDA6D5A-941F-CF45-97CE-431B204399B1}" dt="2021-02-24T18:56:37.219" v="4331" actId="478"/>
          <ac:spMkLst>
            <pc:docMk/>
            <pc:sldMk cId="4057460253" sldId="507"/>
            <ac:spMk id="5" creationId="{89C9EA04-B784-9D48-A815-6FD111D5CA6D}"/>
          </ac:spMkLst>
        </pc:spChg>
        <pc:spChg chg="mod">
          <ac:chgData name="Mistri, Somen K" userId="0be3d461-045e-4def-96db-2a497456586c" providerId="ADAL" clId="{0CDA6D5A-941F-CF45-97CE-431B204399B1}" dt="2021-02-22T18:24:29.780" v="369"/>
          <ac:spMkLst>
            <pc:docMk/>
            <pc:sldMk cId="4057460253" sldId="507"/>
            <ac:spMk id="11" creationId="{4046E2D2-494B-1F45-A6A3-8058AB1AC141}"/>
          </ac:spMkLst>
        </pc:spChg>
        <pc:spChg chg="mod">
          <ac:chgData name="Mistri, Somen K" userId="0be3d461-045e-4def-96db-2a497456586c" providerId="ADAL" clId="{0CDA6D5A-941F-CF45-97CE-431B204399B1}" dt="2021-02-22T18:24:29.780" v="369"/>
          <ac:spMkLst>
            <pc:docMk/>
            <pc:sldMk cId="4057460253" sldId="507"/>
            <ac:spMk id="12" creationId="{E7B29247-FB75-E94C-8F15-98F49F3EFB69}"/>
          </ac:spMkLst>
        </pc:spChg>
        <pc:spChg chg="mod">
          <ac:chgData name="Mistri, Somen K" userId="0be3d461-045e-4def-96db-2a497456586c" providerId="ADAL" clId="{0CDA6D5A-941F-CF45-97CE-431B204399B1}" dt="2021-02-22T18:25:41.310" v="383" actId="403"/>
          <ac:spMkLst>
            <pc:docMk/>
            <pc:sldMk cId="4057460253" sldId="507"/>
            <ac:spMk id="14" creationId="{3E0F7F55-5300-4245-AB86-C2CD8A2F90CE}"/>
          </ac:spMkLst>
        </pc:spChg>
        <pc:spChg chg="mod">
          <ac:chgData name="Mistri, Somen K" userId="0be3d461-045e-4def-96db-2a497456586c" providerId="ADAL" clId="{0CDA6D5A-941F-CF45-97CE-431B204399B1}" dt="2021-02-22T18:25:37.472" v="382" actId="404"/>
          <ac:spMkLst>
            <pc:docMk/>
            <pc:sldMk cId="4057460253" sldId="507"/>
            <ac:spMk id="15" creationId="{41BFA0F7-3F2B-744A-88CC-7DE4D4598C1B}"/>
          </ac:spMkLst>
        </pc:spChg>
        <pc:spChg chg="mod">
          <ac:chgData name="Mistri, Somen K" userId="0be3d461-045e-4def-96db-2a497456586c" providerId="ADAL" clId="{0CDA6D5A-941F-CF45-97CE-431B204399B1}" dt="2021-02-22T18:24:29.780" v="369"/>
          <ac:spMkLst>
            <pc:docMk/>
            <pc:sldMk cId="4057460253" sldId="507"/>
            <ac:spMk id="17" creationId="{D03216AF-F4C7-A14A-9ADB-32B7FDF88EB9}"/>
          </ac:spMkLst>
        </pc:spChg>
        <pc:spChg chg="mod">
          <ac:chgData name="Mistri, Somen K" userId="0be3d461-045e-4def-96db-2a497456586c" providerId="ADAL" clId="{0CDA6D5A-941F-CF45-97CE-431B204399B1}" dt="2021-02-22T18:24:29.780" v="369"/>
          <ac:spMkLst>
            <pc:docMk/>
            <pc:sldMk cId="4057460253" sldId="507"/>
            <ac:spMk id="19" creationId="{CAFD4B40-0CCC-E44D-88A6-F4E8B102E434}"/>
          </ac:spMkLst>
        </pc:spChg>
        <pc:spChg chg="mod">
          <ac:chgData name="Mistri, Somen K" userId="0be3d461-045e-4def-96db-2a497456586c" providerId="ADAL" clId="{0CDA6D5A-941F-CF45-97CE-431B204399B1}" dt="2021-02-22T18:24:29.780" v="369"/>
          <ac:spMkLst>
            <pc:docMk/>
            <pc:sldMk cId="4057460253" sldId="507"/>
            <ac:spMk id="21" creationId="{341474F2-A3F0-C54C-98B1-4C108147588D}"/>
          </ac:spMkLst>
        </pc:spChg>
        <pc:spChg chg="add del mod">
          <ac:chgData name="Mistri, Somen K" userId="0be3d461-045e-4def-96db-2a497456586c" providerId="ADAL" clId="{0CDA6D5A-941F-CF45-97CE-431B204399B1}" dt="2021-02-24T18:56:28.678" v="4329" actId="478"/>
          <ac:spMkLst>
            <pc:docMk/>
            <pc:sldMk cId="4057460253" sldId="507"/>
            <ac:spMk id="22" creationId="{D432636F-74F1-2B44-92A1-6548DA33C673}"/>
          </ac:spMkLst>
        </pc:spChg>
        <pc:spChg chg="add mod">
          <ac:chgData name="Mistri, Somen K" userId="0be3d461-045e-4def-96db-2a497456586c" providerId="ADAL" clId="{0CDA6D5A-941F-CF45-97CE-431B204399B1}" dt="2021-02-22T18:31:44.289" v="421" actId="164"/>
          <ac:spMkLst>
            <pc:docMk/>
            <pc:sldMk cId="4057460253" sldId="507"/>
            <ac:spMk id="23" creationId="{05D2B52A-EC0B-C946-8C64-DA8CB50D3CB3}"/>
          </ac:spMkLst>
        </pc:spChg>
        <pc:spChg chg="add mod">
          <ac:chgData name="Mistri, Somen K" userId="0be3d461-045e-4def-96db-2a497456586c" providerId="ADAL" clId="{0CDA6D5A-941F-CF45-97CE-431B204399B1}" dt="2021-02-22T18:31:44.289" v="421" actId="164"/>
          <ac:spMkLst>
            <pc:docMk/>
            <pc:sldMk cId="4057460253" sldId="507"/>
            <ac:spMk id="24" creationId="{5098D935-351E-CC41-8593-B2F9F64FE5A6}"/>
          </ac:spMkLst>
        </pc:spChg>
        <pc:spChg chg="add del mod">
          <ac:chgData name="Mistri, Somen K" userId="0be3d461-045e-4def-96db-2a497456586c" providerId="ADAL" clId="{0CDA6D5A-941F-CF45-97CE-431B204399B1}" dt="2021-02-22T20:43:27.065" v="680"/>
          <ac:spMkLst>
            <pc:docMk/>
            <pc:sldMk cId="4057460253" sldId="507"/>
            <ac:spMk id="25" creationId="{91489A3F-D0E8-334B-8DE6-3C0DB3EC996F}"/>
          </ac:spMkLst>
        </pc:spChg>
        <pc:spChg chg="add del mod">
          <ac:chgData name="Mistri, Somen K" userId="0be3d461-045e-4def-96db-2a497456586c" providerId="ADAL" clId="{0CDA6D5A-941F-CF45-97CE-431B204399B1}" dt="2021-02-22T20:41:56.754" v="678"/>
          <ac:spMkLst>
            <pc:docMk/>
            <pc:sldMk cId="4057460253" sldId="507"/>
            <ac:spMk id="26" creationId="{4DA33E5E-EFF1-A842-8201-35C098C0B119}"/>
          </ac:spMkLst>
        </pc:spChg>
        <pc:spChg chg="add del mod">
          <ac:chgData name="Mistri, Somen K" userId="0be3d461-045e-4def-96db-2a497456586c" providerId="ADAL" clId="{0CDA6D5A-941F-CF45-97CE-431B204399B1}" dt="2021-02-23T15:20:27.799" v="1452" actId="478"/>
          <ac:spMkLst>
            <pc:docMk/>
            <pc:sldMk cId="4057460253" sldId="507"/>
            <ac:spMk id="27" creationId="{CCB2F3AA-F95F-FA4B-BCA1-7F47F8B7A6D3}"/>
          </ac:spMkLst>
        </pc:spChg>
        <pc:spChg chg="mod">
          <ac:chgData name="Mistri, Somen K" userId="0be3d461-045e-4def-96db-2a497456586c" providerId="ADAL" clId="{0CDA6D5A-941F-CF45-97CE-431B204399B1}" dt="2021-02-23T15:32:28.346" v="1645" actId="1076"/>
          <ac:spMkLst>
            <pc:docMk/>
            <pc:sldMk cId="4057460253" sldId="507"/>
            <ac:spMk id="29" creationId="{94EBDF9F-E559-CD4F-A970-F069D2735BBC}"/>
          </ac:spMkLst>
        </pc:spChg>
        <pc:spChg chg="mod">
          <ac:chgData name="Mistri, Somen K" userId="0be3d461-045e-4def-96db-2a497456586c" providerId="ADAL" clId="{0CDA6D5A-941F-CF45-97CE-431B204399B1}" dt="2021-02-23T15:31:56.594" v="1638"/>
          <ac:spMkLst>
            <pc:docMk/>
            <pc:sldMk cId="4057460253" sldId="507"/>
            <ac:spMk id="30" creationId="{9ADAF4C2-A204-0A4F-A4CA-6335BE567E9C}"/>
          </ac:spMkLst>
        </pc:spChg>
        <pc:grpChg chg="add del mod">
          <ac:chgData name="Mistri, Somen K" userId="0be3d461-045e-4def-96db-2a497456586c" providerId="ADAL" clId="{0CDA6D5A-941F-CF45-97CE-431B204399B1}" dt="2021-02-24T18:56:32.567" v="4330" actId="478"/>
          <ac:grpSpMkLst>
            <pc:docMk/>
            <pc:sldMk cId="4057460253" sldId="507"/>
            <ac:grpSpMk id="6" creationId="{2B8CA7F5-09DB-3442-8C1D-4A55AA6D51A8}"/>
          </ac:grpSpMkLst>
        </pc:grpChg>
        <pc:grpChg chg="add mod">
          <ac:chgData name="Mistri, Somen K" userId="0be3d461-045e-4def-96db-2a497456586c" providerId="ADAL" clId="{0CDA6D5A-941F-CF45-97CE-431B204399B1}" dt="2021-02-22T18:25:02.392" v="377" actId="1076"/>
          <ac:grpSpMkLst>
            <pc:docMk/>
            <pc:sldMk cId="4057460253" sldId="507"/>
            <ac:grpSpMk id="7" creationId="{5567E834-B94D-204C-8D3F-B6F03C8FCE35}"/>
          </ac:grpSpMkLst>
        </pc:grpChg>
        <pc:grpChg chg="mod">
          <ac:chgData name="Mistri, Somen K" userId="0be3d461-045e-4def-96db-2a497456586c" providerId="ADAL" clId="{0CDA6D5A-941F-CF45-97CE-431B204399B1}" dt="2021-02-22T18:24:29.780" v="369"/>
          <ac:grpSpMkLst>
            <pc:docMk/>
            <pc:sldMk cId="4057460253" sldId="507"/>
            <ac:grpSpMk id="8" creationId="{2B13A296-EC16-2844-9934-3647834BCA54}"/>
          </ac:grpSpMkLst>
        </pc:grpChg>
        <pc:grpChg chg="mod">
          <ac:chgData name="Mistri, Somen K" userId="0be3d461-045e-4def-96db-2a497456586c" providerId="ADAL" clId="{0CDA6D5A-941F-CF45-97CE-431B204399B1}" dt="2021-02-22T18:24:29.780" v="369"/>
          <ac:grpSpMkLst>
            <pc:docMk/>
            <pc:sldMk cId="4057460253" sldId="507"/>
            <ac:grpSpMk id="13" creationId="{656C51F3-22F9-1242-8AA9-630B98A1AEC3}"/>
          </ac:grpSpMkLst>
        </pc:grpChg>
        <pc:grpChg chg="mod">
          <ac:chgData name="Mistri, Somen K" userId="0be3d461-045e-4def-96db-2a497456586c" providerId="ADAL" clId="{0CDA6D5A-941F-CF45-97CE-431B204399B1}" dt="2021-02-22T18:24:29.780" v="369"/>
          <ac:grpSpMkLst>
            <pc:docMk/>
            <pc:sldMk cId="4057460253" sldId="507"/>
            <ac:grpSpMk id="16" creationId="{C1BB4B36-85AF-6847-AAD1-0FD21E41CB57}"/>
          </ac:grpSpMkLst>
        </pc:grpChg>
        <pc:grpChg chg="mod">
          <ac:chgData name="Mistri, Somen K" userId="0be3d461-045e-4def-96db-2a497456586c" providerId="ADAL" clId="{0CDA6D5A-941F-CF45-97CE-431B204399B1}" dt="2021-02-22T18:24:29.780" v="369"/>
          <ac:grpSpMkLst>
            <pc:docMk/>
            <pc:sldMk cId="4057460253" sldId="507"/>
            <ac:grpSpMk id="18" creationId="{47432094-2BE5-F449-AE51-575D134CFD19}"/>
          </ac:grpSpMkLst>
        </pc:grpChg>
        <pc:grpChg chg="add del mod">
          <ac:chgData name="Mistri, Somen K" userId="0be3d461-045e-4def-96db-2a497456586c" providerId="ADAL" clId="{0CDA6D5A-941F-CF45-97CE-431B204399B1}" dt="2021-02-23T15:33:36.771" v="1646" actId="478"/>
          <ac:grpSpMkLst>
            <pc:docMk/>
            <pc:sldMk cId="4057460253" sldId="507"/>
            <ac:grpSpMk id="28" creationId="{CD41425A-E879-1B42-93B9-35208BE3C734}"/>
          </ac:grpSpMkLst>
        </pc:grpChg>
        <pc:picChg chg="del">
          <ac:chgData name="Mistri, Somen K" userId="0be3d461-045e-4def-96db-2a497456586c" providerId="ADAL" clId="{0CDA6D5A-941F-CF45-97CE-431B204399B1}" dt="2021-02-22T18:24:40.408" v="371" actId="478"/>
          <ac:picMkLst>
            <pc:docMk/>
            <pc:sldMk cId="4057460253" sldId="507"/>
            <ac:picMk id="2" creationId="{2CBC6055-D3EC-8B43-B464-B9EAC8A07F50}"/>
          </ac:picMkLst>
        </pc:picChg>
        <pc:picChg chg="mod">
          <ac:chgData name="Mistri, Somen K" userId="0be3d461-045e-4def-96db-2a497456586c" providerId="ADAL" clId="{0CDA6D5A-941F-CF45-97CE-431B204399B1}" dt="2021-02-22T18:24:29.780" v="369"/>
          <ac:picMkLst>
            <pc:docMk/>
            <pc:sldMk cId="4057460253" sldId="507"/>
            <ac:picMk id="20" creationId="{AF4A5EFE-5219-684D-97AC-9300BF5EFC8F}"/>
          </ac:picMkLst>
        </pc:picChg>
      </pc:sldChg>
      <pc:sldChg chg="addSp delSp modSp add mod delAnim modAnim">
        <pc:chgData name="Mistri, Somen K" userId="0be3d461-045e-4def-96db-2a497456586c" providerId="ADAL" clId="{0CDA6D5A-941F-CF45-97CE-431B204399B1}" dt="2021-02-24T20:54:18.688" v="5562" actId="478"/>
        <pc:sldMkLst>
          <pc:docMk/>
          <pc:sldMk cId="2411074440" sldId="508"/>
        </pc:sldMkLst>
        <pc:spChg chg="del">
          <ac:chgData name="Mistri, Somen K" userId="0be3d461-045e-4def-96db-2a497456586c" providerId="ADAL" clId="{0CDA6D5A-941F-CF45-97CE-431B204399B1}" dt="2021-02-24T18:59:33.927" v="4413" actId="478"/>
          <ac:spMkLst>
            <pc:docMk/>
            <pc:sldMk cId="2411074440" sldId="508"/>
            <ac:spMk id="3" creationId="{60823D87-A0D6-7444-9771-6B4B2F5BEC75}"/>
          </ac:spMkLst>
        </pc:spChg>
        <pc:spChg chg="add mod">
          <ac:chgData name="Mistri, Somen K" userId="0be3d461-045e-4def-96db-2a497456586c" providerId="ADAL" clId="{0CDA6D5A-941F-CF45-97CE-431B204399B1}" dt="2021-02-22T20:38:33.558" v="663" actId="164"/>
          <ac:spMkLst>
            <pc:docMk/>
            <pc:sldMk cId="2411074440" sldId="508"/>
            <ac:spMk id="6" creationId="{E0850803-5385-1F45-BEE8-1B9B8838437C}"/>
          </ac:spMkLst>
        </pc:spChg>
        <pc:spChg chg="mod">
          <ac:chgData name="Mistri, Somen K" userId="0be3d461-045e-4def-96db-2a497456586c" providerId="ADAL" clId="{0CDA6D5A-941F-CF45-97CE-431B204399B1}" dt="2021-02-22T20:32:21.237" v="504" actId="403"/>
          <ac:spMkLst>
            <pc:docMk/>
            <pc:sldMk cId="2411074440" sldId="508"/>
            <ac:spMk id="12" creationId="{8573F6EA-C2C8-6B4D-BB3E-1FB32FA91977}"/>
          </ac:spMkLst>
        </pc:spChg>
        <pc:spChg chg="mod">
          <ac:chgData name="Mistri, Somen K" userId="0be3d461-045e-4def-96db-2a497456586c" providerId="ADAL" clId="{0CDA6D5A-941F-CF45-97CE-431B204399B1}" dt="2021-02-22T20:31:45.451" v="495"/>
          <ac:spMkLst>
            <pc:docMk/>
            <pc:sldMk cId="2411074440" sldId="508"/>
            <ac:spMk id="13" creationId="{CB4B0C20-4C68-8749-9B3B-3C5BDA8C1A20}"/>
          </ac:spMkLst>
        </pc:spChg>
        <pc:spChg chg="add del mod">
          <ac:chgData name="Mistri, Somen K" userId="0be3d461-045e-4def-96db-2a497456586c" providerId="ADAL" clId="{0CDA6D5A-941F-CF45-97CE-431B204399B1}" dt="2021-02-24T18:59:41.513" v="4414" actId="478"/>
          <ac:spMkLst>
            <pc:docMk/>
            <pc:sldMk cId="2411074440" sldId="508"/>
            <ac:spMk id="14" creationId="{6C70DF99-4E45-EE4F-80B9-290BED67D077}"/>
          </ac:spMkLst>
        </pc:spChg>
        <pc:spChg chg="add del mod">
          <ac:chgData name="Mistri, Somen K" userId="0be3d461-045e-4def-96db-2a497456586c" providerId="ADAL" clId="{0CDA6D5A-941F-CF45-97CE-431B204399B1}" dt="2021-02-24T18:59:44.195" v="4415" actId="478"/>
          <ac:spMkLst>
            <pc:docMk/>
            <pc:sldMk cId="2411074440" sldId="508"/>
            <ac:spMk id="15" creationId="{3863519F-FAFA-BA44-A0E6-510D6DEAB0D9}"/>
          </ac:spMkLst>
        </pc:spChg>
        <pc:spChg chg="mod">
          <ac:chgData name="Mistri, Somen K" userId="0be3d461-045e-4def-96db-2a497456586c" providerId="ADAL" clId="{0CDA6D5A-941F-CF45-97CE-431B204399B1}" dt="2021-02-22T20:34:25.503" v="540"/>
          <ac:spMkLst>
            <pc:docMk/>
            <pc:sldMk cId="2411074440" sldId="508"/>
            <ac:spMk id="17" creationId="{B7350A71-3421-BC4E-8C5E-C14CC54EA6BD}"/>
          </ac:spMkLst>
        </pc:spChg>
        <pc:spChg chg="mod">
          <ac:chgData name="Mistri, Somen K" userId="0be3d461-045e-4def-96db-2a497456586c" providerId="ADAL" clId="{0CDA6D5A-941F-CF45-97CE-431B204399B1}" dt="2021-02-22T20:34:25.503" v="540"/>
          <ac:spMkLst>
            <pc:docMk/>
            <pc:sldMk cId="2411074440" sldId="508"/>
            <ac:spMk id="18" creationId="{A90753C2-CA53-0540-92FF-658E0FD3D467}"/>
          </ac:spMkLst>
        </pc:spChg>
        <pc:spChg chg="add del mod">
          <ac:chgData name="Mistri, Somen K" userId="0be3d461-045e-4def-96db-2a497456586c" providerId="ADAL" clId="{0CDA6D5A-941F-CF45-97CE-431B204399B1}" dt="2021-02-24T20:54:18.688" v="5562" actId="478"/>
          <ac:spMkLst>
            <pc:docMk/>
            <pc:sldMk cId="2411074440" sldId="508"/>
            <ac:spMk id="19" creationId="{A0A1F6FE-69D8-A44B-99E3-A79AB6122FF0}"/>
          </ac:spMkLst>
        </pc:spChg>
        <pc:spChg chg="add mod">
          <ac:chgData name="Mistri, Somen K" userId="0be3d461-045e-4def-96db-2a497456586c" providerId="ADAL" clId="{0CDA6D5A-941F-CF45-97CE-431B204399B1}" dt="2021-02-24T19:00:10.346" v="4417" actId="14100"/>
          <ac:spMkLst>
            <pc:docMk/>
            <pc:sldMk cId="2411074440" sldId="508"/>
            <ac:spMk id="20" creationId="{803B90D3-76E9-D445-9668-2454ABA698A3}"/>
          </ac:spMkLst>
        </pc:spChg>
        <pc:grpChg chg="add mod">
          <ac:chgData name="Mistri, Somen K" userId="0be3d461-045e-4def-96db-2a497456586c" providerId="ADAL" clId="{0CDA6D5A-941F-CF45-97CE-431B204399B1}" dt="2021-02-22T20:38:33.558" v="663" actId="164"/>
          <ac:grpSpMkLst>
            <pc:docMk/>
            <pc:sldMk cId="2411074440" sldId="508"/>
            <ac:grpSpMk id="7" creationId="{91E6BC42-43BE-9F43-8E83-871026FB7AEE}"/>
          </ac:grpSpMkLst>
        </pc:grpChg>
        <pc:grpChg chg="add mod">
          <ac:chgData name="Mistri, Somen K" userId="0be3d461-045e-4def-96db-2a497456586c" providerId="ADAL" clId="{0CDA6D5A-941F-CF45-97CE-431B204399B1}" dt="2021-02-22T20:38:33.558" v="663" actId="164"/>
          <ac:grpSpMkLst>
            <pc:docMk/>
            <pc:sldMk cId="2411074440" sldId="508"/>
            <ac:grpSpMk id="8" creationId="{8A95FD1E-60F9-3645-BC33-9B11F8D179F8}"/>
          </ac:grpSpMkLst>
        </pc:grpChg>
        <pc:grpChg chg="add del mod">
          <ac:chgData name="Mistri, Somen K" userId="0be3d461-045e-4def-96db-2a497456586c" providerId="ADAL" clId="{0CDA6D5A-941F-CF45-97CE-431B204399B1}" dt="2021-02-24T18:59:46.228" v="4416" actId="478"/>
          <ac:grpSpMkLst>
            <pc:docMk/>
            <pc:sldMk cId="2411074440" sldId="508"/>
            <ac:grpSpMk id="16" creationId="{4C3231CC-BBD5-C449-9D9B-248DAE0C3350}"/>
          </ac:grpSpMkLst>
        </pc:grpChg>
        <pc:picChg chg="del">
          <ac:chgData name="Mistri, Somen K" userId="0be3d461-045e-4def-96db-2a497456586c" providerId="ADAL" clId="{0CDA6D5A-941F-CF45-97CE-431B204399B1}" dt="2021-02-22T20:31:44.020" v="494" actId="478"/>
          <ac:picMkLst>
            <pc:docMk/>
            <pc:sldMk cId="2411074440" sldId="508"/>
            <ac:picMk id="2" creationId="{573E7B9F-5681-FA42-B337-3C2AE01EA78A}"/>
          </ac:picMkLst>
        </pc:picChg>
        <pc:picChg chg="del">
          <ac:chgData name="Mistri, Somen K" userId="0be3d461-045e-4def-96db-2a497456586c" providerId="ADAL" clId="{0CDA6D5A-941F-CF45-97CE-431B204399B1}" dt="2021-02-22T20:31:51.280" v="497" actId="478"/>
          <ac:picMkLst>
            <pc:docMk/>
            <pc:sldMk cId="2411074440" sldId="508"/>
            <ac:picMk id="10" creationId="{E4E001A6-7530-8F40-BDAD-A9EE9F8D6FE6}"/>
          </ac:picMkLst>
        </pc:picChg>
        <pc:picChg chg="mod">
          <ac:chgData name="Mistri, Somen K" userId="0be3d461-045e-4def-96db-2a497456586c" providerId="ADAL" clId="{0CDA6D5A-941F-CF45-97CE-431B204399B1}" dt="2021-02-22T20:31:45.451" v="495"/>
          <ac:picMkLst>
            <pc:docMk/>
            <pc:sldMk cId="2411074440" sldId="508"/>
            <ac:picMk id="11" creationId="{4EBCC229-EA76-5F42-A858-70143EC1818C}"/>
          </ac:picMkLst>
        </pc:picChg>
      </pc:sldChg>
      <pc:sldChg chg="add del">
        <pc:chgData name="Mistri, Somen K" userId="0be3d461-045e-4def-96db-2a497456586c" providerId="ADAL" clId="{0CDA6D5A-941F-CF45-97CE-431B204399B1}" dt="2021-02-23T16:24:27.585" v="1706" actId="2696"/>
        <pc:sldMkLst>
          <pc:docMk/>
          <pc:sldMk cId="1335230709" sldId="509"/>
        </pc:sldMkLst>
      </pc:sldChg>
      <pc:sldChg chg="add del ord">
        <pc:chgData name="Mistri, Somen K" userId="0be3d461-045e-4def-96db-2a497456586c" providerId="ADAL" clId="{0CDA6D5A-941F-CF45-97CE-431B204399B1}" dt="2021-02-22T21:10:51.182" v="695" actId="2696"/>
        <pc:sldMkLst>
          <pc:docMk/>
          <pc:sldMk cId="1169767104" sldId="510"/>
        </pc:sldMkLst>
      </pc:sldChg>
      <pc:sldChg chg="addSp delSp modSp add mod delAnim modAnim">
        <pc:chgData name="Mistri, Somen K" userId="0be3d461-045e-4def-96db-2a497456586c" providerId="ADAL" clId="{0CDA6D5A-941F-CF45-97CE-431B204399B1}" dt="2021-02-24T19:01:59.086" v="4482" actId="20577"/>
        <pc:sldMkLst>
          <pc:docMk/>
          <pc:sldMk cId="3758071874" sldId="510"/>
        </pc:sldMkLst>
        <pc:spChg chg="del mod">
          <ac:chgData name="Mistri, Somen K" userId="0be3d461-045e-4def-96db-2a497456586c" providerId="ADAL" clId="{0CDA6D5A-941F-CF45-97CE-431B204399B1}" dt="2021-02-24T19:01:10.334" v="4418" actId="478"/>
          <ac:spMkLst>
            <pc:docMk/>
            <pc:sldMk cId="3758071874" sldId="510"/>
            <ac:spMk id="2" creationId="{A7A6E6C0-25B2-844E-B861-CC9449EDCC7A}"/>
          </ac:spMkLst>
        </pc:spChg>
        <pc:spChg chg="del">
          <ac:chgData name="Mistri, Somen K" userId="0be3d461-045e-4def-96db-2a497456586c" providerId="ADAL" clId="{0CDA6D5A-941F-CF45-97CE-431B204399B1}" dt="2021-02-22T21:18:02.342" v="750" actId="478"/>
          <ac:spMkLst>
            <pc:docMk/>
            <pc:sldMk cId="3758071874" sldId="510"/>
            <ac:spMk id="3" creationId="{9AE6904D-C215-3646-8C4C-ECB7E77BF5C4}"/>
          </ac:spMkLst>
        </pc:spChg>
        <pc:spChg chg="add mod">
          <ac:chgData name="Mistri, Somen K" userId="0be3d461-045e-4def-96db-2a497456586c" providerId="ADAL" clId="{0CDA6D5A-941F-CF45-97CE-431B204399B1}" dt="2021-02-22T21:14:17.871" v="735" actId="164"/>
          <ac:spMkLst>
            <pc:docMk/>
            <pc:sldMk cId="3758071874" sldId="510"/>
            <ac:spMk id="4" creationId="{6887B6CE-1EE3-2E41-AA26-E57086BA0EDC}"/>
          </ac:spMkLst>
        </pc:spChg>
        <pc:spChg chg="mod">
          <ac:chgData name="Mistri, Somen K" userId="0be3d461-045e-4def-96db-2a497456586c" providerId="ADAL" clId="{0CDA6D5A-941F-CF45-97CE-431B204399B1}" dt="2021-02-22T21:12:22.559" v="702"/>
          <ac:spMkLst>
            <pc:docMk/>
            <pc:sldMk cId="3758071874" sldId="510"/>
            <ac:spMk id="7" creationId="{C94FA243-E267-E845-8D0B-6449130DA565}"/>
          </ac:spMkLst>
        </pc:spChg>
        <pc:spChg chg="mod">
          <ac:chgData name="Mistri, Somen K" userId="0be3d461-045e-4def-96db-2a497456586c" providerId="ADAL" clId="{0CDA6D5A-941F-CF45-97CE-431B204399B1}" dt="2021-02-22T21:12:22.559" v="702"/>
          <ac:spMkLst>
            <pc:docMk/>
            <pc:sldMk cId="3758071874" sldId="510"/>
            <ac:spMk id="9" creationId="{78C0B3FC-14E8-8149-9517-2ED4FFED2B79}"/>
          </ac:spMkLst>
        </pc:spChg>
        <pc:spChg chg="mod">
          <ac:chgData name="Mistri, Somen K" userId="0be3d461-045e-4def-96db-2a497456586c" providerId="ADAL" clId="{0CDA6D5A-941F-CF45-97CE-431B204399B1}" dt="2021-02-22T21:12:22.559" v="702"/>
          <ac:spMkLst>
            <pc:docMk/>
            <pc:sldMk cId="3758071874" sldId="510"/>
            <ac:spMk id="10" creationId="{6E3A678A-D89C-4840-BDD3-959A82F03EEA}"/>
          </ac:spMkLst>
        </pc:spChg>
        <pc:spChg chg="add mod">
          <ac:chgData name="Mistri, Somen K" userId="0be3d461-045e-4def-96db-2a497456586c" providerId="ADAL" clId="{0CDA6D5A-941F-CF45-97CE-431B204399B1}" dt="2021-02-22T21:14:17.871" v="735" actId="164"/>
          <ac:spMkLst>
            <pc:docMk/>
            <pc:sldMk cId="3758071874" sldId="510"/>
            <ac:spMk id="11" creationId="{AD1D52C2-03D7-3A4A-A521-EB79F3D0B0DF}"/>
          </ac:spMkLst>
        </pc:spChg>
        <pc:spChg chg="add mod">
          <ac:chgData name="Mistri, Somen K" userId="0be3d461-045e-4def-96db-2a497456586c" providerId="ADAL" clId="{0CDA6D5A-941F-CF45-97CE-431B204399B1}" dt="2021-02-22T21:35:44.043" v="1034" actId="165"/>
          <ac:spMkLst>
            <pc:docMk/>
            <pc:sldMk cId="3758071874" sldId="510"/>
            <ac:spMk id="13" creationId="{6F1A2466-23AA-AB4C-924D-98C44C108288}"/>
          </ac:spMkLst>
        </pc:spChg>
        <pc:spChg chg="mod">
          <ac:chgData name="Mistri, Somen K" userId="0be3d461-045e-4def-96db-2a497456586c" providerId="ADAL" clId="{0CDA6D5A-941F-CF45-97CE-431B204399B1}" dt="2021-02-22T21:14:21.197" v="736"/>
          <ac:spMkLst>
            <pc:docMk/>
            <pc:sldMk cId="3758071874" sldId="510"/>
            <ac:spMk id="15" creationId="{E0E97060-6955-A742-B23D-8ABBB6011940}"/>
          </ac:spMkLst>
        </pc:spChg>
        <pc:spChg chg="mod">
          <ac:chgData name="Mistri, Somen K" userId="0be3d461-045e-4def-96db-2a497456586c" providerId="ADAL" clId="{0CDA6D5A-941F-CF45-97CE-431B204399B1}" dt="2021-02-22T21:14:34.505" v="739" actId="1076"/>
          <ac:spMkLst>
            <pc:docMk/>
            <pc:sldMk cId="3758071874" sldId="510"/>
            <ac:spMk id="16" creationId="{24B778AA-DC78-6E4E-9853-34A39B14859A}"/>
          </ac:spMkLst>
        </pc:spChg>
        <pc:spChg chg="add del mod">
          <ac:chgData name="Mistri, Somen K" userId="0be3d461-045e-4def-96db-2a497456586c" providerId="ADAL" clId="{0CDA6D5A-941F-CF45-97CE-431B204399B1}" dt="2021-02-22T21:18:59.624" v="757"/>
          <ac:spMkLst>
            <pc:docMk/>
            <pc:sldMk cId="3758071874" sldId="510"/>
            <ac:spMk id="18" creationId="{498F294E-234F-8945-BA21-DB6765493068}"/>
          </ac:spMkLst>
        </pc:spChg>
        <pc:spChg chg="mod">
          <ac:chgData name="Mistri, Somen K" userId="0be3d461-045e-4def-96db-2a497456586c" providerId="ADAL" clId="{0CDA6D5A-941F-CF45-97CE-431B204399B1}" dt="2021-02-22T21:17:51.653" v="748"/>
          <ac:spMkLst>
            <pc:docMk/>
            <pc:sldMk cId="3758071874" sldId="510"/>
            <ac:spMk id="20" creationId="{22B7F53B-58C2-784C-B1EC-527B4FC2D395}"/>
          </ac:spMkLst>
        </pc:spChg>
        <pc:spChg chg="mod">
          <ac:chgData name="Mistri, Somen K" userId="0be3d461-045e-4def-96db-2a497456586c" providerId="ADAL" clId="{0CDA6D5A-941F-CF45-97CE-431B204399B1}" dt="2021-02-22T21:46:17.543" v="1072" actId="1076"/>
          <ac:spMkLst>
            <pc:docMk/>
            <pc:sldMk cId="3758071874" sldId="510"/>
            <ac:spMk id="21" creationId="{F1F29ADA-50E2-714B-A1E5-094002AADC8C}"/>
          </ac:spMkLst>
        </pc:spChg>
        <pc:spChg chg="add mod">
          <ac:chgData name="Mistri, Somen K" userId="0be3d461-045e-4def-96db-2a497456586c" providerId="ADAL" clId="{0CDA6D5A-941F-CF45-97CE-431B204399B1}" dt="2021-02-22T21:33:35.733" v="1025" actId="166"/>
          <ac:spMkLst>
            <pc:docMk/>
            <pc:sldMk cId="3758071874" sldId="510"/>
            <ac:spMk id="22" creationId="{BB29E1EB-AD40-DA4A-8F63-0054AA30F1AF}"/>
          </ac:spMkLst>
        </pc:spChg>
        <pc:spChg chg="add mod">
          <ac:chgData name="Mistri, Somen K" userId="0be3d461-045e-4def-96db-2a497456586c" providerId="ADAL" clId="{0CDA6D5A-941F-CF45-97CE-431B204399B1}" dt="2021-02-22T21:46:45.209" v="1076" actId="1076"/>
          <ac:spMkLst>
            <pc:docMk/>
            <pc:sldMk cId="3758071874" sldId="510"/>
            <ac:spMk id="23" creationId="{89C17F14-6170-B54D-A350-3A1A9DE187FF}"/>
          </ac:spMkLst>
        </pc:spChg>
        <pc:spChg chg="add del mod">
          <ac:chgData name="Mistri, Somen K" userId="0be3d461-045e-4def-96db-2a497456586c" providerId="ADAL" clId="{0CDA6D5A-941F-CF45-97CE-431B204399B1}" dt="2021-02-22T21:30:45.225" v="960" actId="478"/>
          <ac:spMkLst>
            <pc:docMk/>
            <pc:sldMk cId="3758071874" sldId="510"/>
            <ac:spMk id="25" creationId="{04C67E23-4BAA-1C42-AB5B-67F7468C6AE1}"/>
          </ac:spMkLst>
        </pc:spChg>
        <pc:spChg chg="del mod topLvl">
          <ac:chgData name="Mistri, Somen K" userId="0be3d461-045e-4def-96db-2a497456586c" providerId="ADAL" clId="{0CDA6D5A-941F-CF45-97CE-431B204399B1}" dt="2021-02-22T21:25:24.245" v="864" actId="478"/>
          <ac:spMkLst>
            <pc:docMk/>
            <pc:sldMk cId="3758071874" sldId="510"/>
            <ac:spMk id="28" creationId="{54BBA4EE-C0A0-9F44-A4EA-C7C8C25D6922}"/>
          </ac:spMkLst>
        </pc:spChg>
        <pc:spChg chg="add mod">
          <ac:chgData name="Mistri, Somen K" userId="0be3d461-045e-4def-96db-2a497456586c" providerId="ADAL" clId="{0CDA6D5A-941F-CF45-97CE-431B204399B1}" dt="2021-02-22T21:35:44.043" v="1034" actId="165"/>
          <ac:spMkLst>
            <pc:docMk/>
            <pc:sldMk cId="3758071874" sldId="510"/>
            <ac:spMk id="29" creationId="{485A62B6-1ACA-714B-8BF6-4A3C303D6AE5}"/>
          </ac:spMkLst>
        </pc:spChg>
        <pc:spChg chg="add mod">
          <ac:chgData name="Mistri, Somen K" userId="0be3d461-045e-4def-96db-2a497456586c" providerId="ADAL" clId="{0CDA6D5A-941F-CF45-97CE-431B204399B1}" dt="2021-02-22T21:35:44.043" v="1034" actId="165"/>
          <ac:spMkLst>
            <pc:docMk/>
            <pc:sldMk cId="3758071874" sldId="510"/>
            <ac:spMk id="31" creationId="{1891B3CE-39C1-0F43-AF1C-40DEECD1B34F}"/>
          </ac:spMkLst>
        </pc:spChg>
        <pc:spChg chg="add mod">
          <ac:chgData name="Mistri, Somen K" userId="0be3d461-045e-4def-96db-2a497456586c" providerId="ADAL" clId="{0CDA6D5A-941F-CF45-97CE-431B204399B1}" dt="2021-02-22T21:35:44.043" v="1034" actId="165"/>
          <ac:spMkLst>
            <pc:docMk/>
            <pc:sldMk cId="3758071874" sldId="510"/>
            <ac:spMk id="32" creationId="{37682B03-C68A-154B-8152-20B6899B9DFC}"/>
          </ac:spMkLst>
        </pc:spChg>
        <pc:spChg chg="add mod topLvl">
          <ac:chgData name="Mistri, Somen K" userId="0be3d461-045e-4def-96db-2a497456586c" providerId="ADAL" clId="{0CDA6D5A-941F-CF45-97CE-431B204399B1}" dt="2021-02-22T21:35:52.850" v="1035" actId="164"/>
          <ac:spMkLst>
            <pc:docMk/>
            <pc:sldMk cId="3758071874" sldId="510"/>
            <ac:spMk id="33" creationId="{B590DA9A-E14C-6B4A-97E0-2785FC8D990D}"/>
          </ac:spMkLst>
        </pc:spChg>
        <pc:spChg chg="add del mod">
          <ac:chgData name="Mistri, Somen K" userId="0be3d461-045e-4def-96db-2a497456586c" providerId="ADAL" clId="{0CDA6D5A-941F-CF45-97CE-431B204399B1}" dt="2021-02-22T21:32:11.746" v="972" actId="478"/>
          <ac:spMkLst>
            <pc:docMk/>
            <pc:sldMk cId="3758071874" sldId="510"/>
            <ac:spMk id="34" creationId="{B9FDC3AA-E929-0146-8686-BE93B772B599}"/>
          </ac:spMkLst>
        </pc:spChg>
        <pc:spChg chg="add mod topLvl">
          <ac:chgData name="Mistri, Somen K" userId="0be3d461-045e-4def-96db-2a497456586c" providerId="ADAL" clId="{0CDA6D5A-941F-CF45-97CE-431B204399B1}" dt="2021-02-22T21:35:52.850" v="1035" actId="164"/>
          <ac:spMkLst>
            <pc:docMk/>
            <pc:sldMk cId="3758071874" sldId="510"/>
            <ac:spMk id="36" creationId="{491F16E2-B367-5A44-A01E-E1F0208731FC}"/>
          </ac:spMkLst>
        </pc:spChg>
        <pc:spChg chg="mod">
          <ac:chgData name="Mistri, Somen K" userId="0be3d461-045e-4def-96db-2a497456586c" providerId="ADAL" clId="{0CDA6D5A-941F-CF45-97CE-431B204399B1}" dt="2021-02-22T21:34:55.468" v="1031" actId="1076"/>
          <ac:spMkLst>
            <pc:docMk/>
            <pc:sldMk cId="3758071874" sldId="510"/>
            <ac:spMk id="39" creationId="{7D7067A4-5F8F-A34E-87E0-B8478A003057}"/>
          </ac:spMkLst>
        </pc:spChg>
        <pc:spChg chg="mod">
          <ac:chgData name="Mistri, Somen K" userId="0be3d461-045e-4def-96db-2a497456586c" providerId="ADAL" clId="{0CDA6D5A-941F-CF45-97CE-431B204399B1}" dt="2021-02-22T21:34:50.131" v="1030" actId="688"/>
          <ac:spMkLst>
            <pc:docMk/>
            <pc:sldMk cId="3758071874" sldId="510"/>
            <ac:spMk id="40" creationId="{59A16C20-6104-EE44-AAC2-1593C952E929}"/>
          </ac:spMkLst>
        </pc:spChg>
        <pc:spChg chg="add mod">
          <ac:chgData name="Mistri, Somen K" userId="0be3d461-045e-4def-96db-2a497456586c" providerId="ADAL" clId="{0CDA6D5A-941F-CF45-97CE-431B204399B1}" dt="2021-02-22T21:47:30.212" v="1084" actId="164"/>
          <ac:spMkLst>
            <pc:docMk/>
            <pc:sldMk cId="3758071874" sldId="510"/>
            <ac:spMk id="41" creationId="{488A2A24-9E58-144B-A0C7-E5F76615AB03}"/>
          </ac:spMkLst>
        </pc:spChg>
        <pc:spChg chg="add del mod">
          <ac:chgData name="Mistri, Somen K" userId="0be3d461-045e-4def-96db-2a497456586c" providerId="ADAL" clId="{0CDA6D5A-941F-CF45-97CE-431B204399B1}" dt="2021-02-22T21:44:42.470" v="1056" actId="478"/>
          <ac:spMkLst>
            <pc:docMk/>
            <pc:sldMk cId="3758071874" sldId="510"/>
            <ac:spMk id="44" creationId="{68AF860F-667B-6147-B96F-E596E5B54FE1}"/>
          </ac:spMkLst>
        </pc:spChg>
        <pc:spChg chg="add del mod">
          <ac:chgData name="Mistri, Somen K" userId="0be3d461-045e-4def-96db-2a497456586c" providerId="ADAL" clId="{0CDA6D5A-941F-CF45-97CE-431B204399B1}" dt="2021-02-22T21:48:36.866" v="1090" actId="478"/>
          <ac:spMkLst>
            <pc:docMk/>
            <pc:sldMk cId="3758071874" sldId="510"/>
            <ac:spMk id="46" creationId="{FF28FD40-7C2E-0541-A34D-E131DC8396CF}"/>
          </ac:spMkLst>
        </pc:spChg>
        <pc:spChg chg="add mod">
          <ac:chgData name="Mistri, Somen K" userId="0be3d461-045e-4def-96db-2a497456586c" providerId="ADAL" clId="{0CDA6D5A-941F-CF45-97CE-431B204399B1}" dt="2021-02-22T21:47:30.212" v="1084" actId="164"/>
          <ac:spMkLst>
            <pc:docMk/>
            <pc:sldMk cId="3758071874" sldId="510"/>
            <ac:spMk id="47" creationId="{26947613-D1CF-5841-9531-71C477895FBF}"/>
          </ac:spMkLst>
        </pc:spChg>
        <pc:spChg chg="mod">
          <ac:chgData name="Mistri, Somen K" userId="0be3d461-045e-4def-96db-2a497456586c" providerId="ADAL" clId="{0CDA6D5A-941F-CF45-97CE-431B204399B1}" dt="2021-02-22T22:20:43.877" v="1371" actId="732"/>
          <ac:spMkLst>
            <pc:docMk/>
            <pc:sldMk cId="3758071874" sldId="510"/>
            <ac:spMk id="51" creationId="{1EDFC430-6CA0-2A4F-9656-A6A479ED0478}"/>
          </ac:spMkLst>
        </pc:spChg>
        <pc:spChg chg="mod">
          <ac:chgData name="Mistri, Somen K" userId="0be3d461-045e-4def-96db-2a497456586c" providerId="ADAL" clId="{0CDA6D5A-941F-CF45-97CE-431B204399B1}" dt="2021-02-22T22:20:43.877" v="1371" actId="732"/>
          <ac:spMkLst>
            <pc:docMk/>
            <pc:sldMk cId="3758071874" sldId="510"/>
            <ac:spMk id="52" creationId="{21CBBAF4-67CB-724A-8595-85B8DF2D0A7B}"/>
          </ac:spMkLst>
        </pc:spChg>
        <pc:spChg chg="del mod">
          <ac:chgData name="Mistri, Somen K" userId="0be3d461-045e-4def-96db-2a497456586c" providerId="ADAL" clId="{0CDA6D5A-941F-CF45-97CE-431B204399B1}" dt="2021-02-22T22:20:26.810" v="1368" actId="478"/>
          <ac:spMkLst>
            <pc:docMk/>
            <pc:sldMk cId="3758071874" sldId="510"/>
            <ac:spMk id="54" creationId="{C8443C17-BDD1-4144-859A-CC5F1212B1DF}"/>
          </ac:spMkLst>
        </pc:spChg>
        <pc:spChg chg="add mod">
          <ac:chgData name="Mistri, Somen K" userId="0be3d461-045e-4def-96db-2a497456586c" providerId="ADAL" clId="{0CDA6D5A-941F-CF45-97CE-431B204399B1}" dt="2021-02-23T15:27:59.301" v="1612" actId="1038"/>
          <ac:spMkLst>
            <pc:docMk/>
            <pc:sldMk cId="3758071874" sldId="510"/>
            <ac:spMk id="55" creationId="{89BC8E3E-3721-9A44-B1F8-6B16EBC038FB}"/>
          </ac:spMkLst>
        </pc:spChg>
        <pc:spChg chg="add mod">
          <ac:chgData name="Mistri, Somen K" userId="0be3d461-045e-4def-96db-2a497456586c" providerId="ADAL" clId="{0CDA6D5A-941F-CF45-97CE-431B204399B1}" dt="2021-02-23T15:28:15.609" v="1633" actId="1036"/>
          <ac:spMkLst>
            <pc:docMk/>
            <pc:sldMk cId="3758071874" sldId="510"/>
            <ac:spMk id="56" creationId="{48774CE5-64E8-7940-8C96-647770BC81CA}"/>
          </ac:spMkLst>
        </pc:spChg>
        <pc:spChg chg="mod">
          <ac:chgData name="Mistri, Somen K" userId="0be3d461-045e-4def-96db-2a497456586c" providerId="ADAL" clId="{0CDA6D5A-941F-CF45-97CE-431B204399B1}" dt="2021-02-23T15:27:30.930" v="1592" actId="1037"/>
          <ac:spMkLst>
            <pc:docMk/>
            <pc:sldMk cId="3758071874" sldId="510"/>
            <ac:spMk id="59" creationId="{FBC05A44-EAF1-EA41-8309-52DB9E8D4E8A}"/>
          </ac:spMkLst>
        </pc:spChg>
        <pc:spChg chg="mod">
          <ac:chgData name="Mistri, Somen K" userId="0be3d461-045e-4def-96db-2a497456586c" providerId="ADAL" clId="{0CDA6D5A-941F-CF45-97CE-431B204399B1}" dt="2021-02-23T15:28:22.659" v="1635" actId="14100"/>
          <ac:spMkLst>
            <pc:docMk/>
            <pc:sldMk cId="3758071874" sldId="510"/>
            <ac:spMk id="60" creationId="{AF789B98-76BD-C64F-B8D5-B909F2E85BE7}"/>
          </ac:spMkLst>
        </pc:spChg>
        <pc:spChg chg="add mod">
          <ac:chgData name="Mistri, Somen K" userId="0be3d461-045e-4def-96db-2a497456586c" providerId="ADAL" clId="{0CDA6D5A-941F-CF45-97CE-431B204399B1}" dt="2021-02-24T19:01:59.086" v="4482" actId="20577"/>
          <ac:spMkLst>
            <pc:docMk/>
            <pc:sldMk cId="3758071874" sldId="510"/>
            <ac:spMk id="62" creationId="{011B16D3-34F0-A44D-BDE6-7E2AAE3FFCA7}"/>
          </ac:spMkLst>
        </pc:spChg>
        <pc:grpChg chg="add mod">
          <ac:chgData name="Mistri, Somen K" userId="0be3d461-045e-4def-96db-2a497456586c" providerId="ADAL" clId="{0CDA6D5A-941F-CF45-97CE-431B204399B1}" dt="2021-02-23T15:26:19.426" v="1551" actId="164"/>
          <ac:grpSpMkLst>
            <pc:docMk/>
            <pc:sldMk cId="3758071874" sldId="510"/>
            <ac:grpSpMk id="5" creationId="{601979E0-B275-3740-8B1B-D5A0AE65EF13}"/>
          </ac:grpSpMkLst>
        </pc:grpChg>
        <pc:grpChg chg="mod">
          <ac:chgData name="Mistri, Somen K" userId="0be3d461-045e-4def-96db-2a497456586c" providerId="ADAL" clId="{0CDA6D5A-941F-CF45-97CE-431B204399B1}" dt="2021-02-22T21:12:22.559" v="702"/>
          <ac:grpSpMkLst>
            <pc:docMk/>
            <pc:sldMk cId="3758071874" sldId="510"/>
            <ac:grpSpMk id="6" creationId="{FD340A5D-1511-8949-9B4C-7FC6F8B0F2DC}"/>
          </ac:grpSpMkLst>
        </pc:grpChg>
        <pc:grpChg chg="add mod">
          <ac:chgData name="Mistri, Somen K" userId="0be3d461-045e-4def-96db-2a497456586c" providerId="ADAL" clId="{0CDA6D5A-941F-CF45-97CE-431B204399B1}" dt="2021-02-22T21:46:28.872" v="1073" actId="166"/>
          <ac:grpSpMkLst>
            <pc:docMk/>
            <pc:sldMk cId="3758071874" sldId="510"/>
            <ac:grpSpMk id="12" creationId="{A4128DCF-3813-B24B-AB8E-B50707E09F51}"/>
          </ac:grpSpMkLst>
        </pc:grpChg>
        <pc:grpChg chg="add mod">
          <ac:chgData name="Mistri, Somen K" userId="0be3d461-045e-4def-96db-2a497456586c" providerId="ADAL" clId="{0CDA6D5A-941F-CF45-97CE-431B204399B1}" dt="2021-02-22T21:46:28.872" v="1073" actId="166"/>
          <ac:grpSpMkLst>
            <pc:docMk/>
            <pc:sldMk cId="3758071874" sldId="510"/>
            <ac:grpSpMk id="14" creationId="{E9498070-C1D1-9D47-9C4A-27798C7480DE}"/>
          </ac:grpSpMkLst>
        </pc:grpChg>
        <pc:grpChg chg="add mod topLvl">
          <ac:chgData name="Mistri, Somen K" userId="0be3d461-045e-4def-96db-2a497456586c" providerId="ADAL" clId="{0CDA6D5A-941F-CF45-97CE-431B204399B1}" dt="2021-02-22T21:35:52.850" v="1035" actId="164"/>
          <ac:grpSpMkLst>
            <pc:docMk/>
            <pc:sldMk cId="3758071874" sldId="510"/>
            <ac:grpSpMk id="17" creationId="{29A29A2D-DD34-8244-A839-8EFF1C62C87D}"/>
          </ac:grpSpMkLst>
        </pc:grpChg>
        <pc:grpChg chg="add mod">
          <ac:chgData name="Mistri, Somen K" userId="0be3d461-045e-4def-96db-2a497456586c" providerId="ADAL" clId="{0CDA6D5A-941F-CF45-97CE-431B204399B1}" dt="2021-02-22T21:46:02.812" v="1067" actId="1076"/>
          <ac:grpSpMkLst>
            <pc:docMk/>
            <pc:sldMk cId="3758071874" sldId="510"/>
            <ac:grpSpMk id="19" creationId="{F9EEC428-A58C-234F-BBE9-4538999BC0B3}"/>
          </ac:grpSpMkLst>
        </pc:grpChg>
        <pc:grpChg chg="add mod">
          <ac:chgData name="Mistri, Somen K" userId="0be3d461-045e-4def-96db-2a497456586c" providerId="ADAL" clId="{0CDA6D5A-941F-CF45-97CE-431B204399B1}" dt="2021-02-22T21:46:40.018" v="1074" actId="1076"/>
          <ac:grpSpMkLst>
            <pc:docMk/>
            <pc:sldMk cId="3758071874" sldId="510"/>
            <ac:grpSpMk id="24" creationId="{593EB861-F261-B84A-8206-BB08314DA4E0}"/>
          </ac:grpSpMkLst>
        </pc:grpChg>
        <pc:grpChg chg="add del mod">
          <ac:chgData name="Mistri, Somen K" userId="0be3d461-045e-4def-96db-2a497456586c" providerId="ADAL" clId="{0CDA6D5A-941F-CF45-97CE-431B204399B1}" dt="2021-02-22T21:25:24.245" v="864" actId="478"/>
          <ac:grpSpMkLst>
            <pc:docMk/>
            <pc:sldMk cId="3758071874" sldId="510"/>
            <ac:grpSpMk id="26" creationId="{44DEA7C1-8730-3A4F-8A9A-19D82C5EC719}"/>
          </ac:grpSpMkLst>
        </pc:grpChg>
        <pc:grpChg chg="add del mod topLvl">
          <ac:chgData name="Mistri, Somen K" userId="0be3d461-045e-4def-96db-2a497456586c" providerId="ADAL" clId="{0CDA6D5A-941F-CF45-97CE-431B204399B1}" dt="2021-02-22T21:51:41.887" v="1187" actId="478"/>
          <ac:grpSpMkLst>
            <pc:docMk/>
            <pc:sldMk cId="3758071874" sldId="510"/>
            <ac:grpSpMk id="30" creationId="{931386F9-6E4D-B340-9801-DA2204A3789C}"/>
          </ac:grpSpMkLst>
        </pc:grpChg>
        <pc:grpChg chg="add del mod">
          <ac:chgData name="Mistri, Somen K" userId="0be3d461-045e-4def-96db-2a497456586c" providerId="ADAL" clId="{0CDA6D5A-941F-CF45-97CE-431B204399B1}" dt="2021-02-22T21:35:44.043" v="1034" actId="165"/>
          <ac:grpSpMkLst>
            <pc:docMk/>
            <pc:sldMk cId="3758071874" sldId="510"/>
            <ac:grpSpMk id="35" creationId="{22A2152D-14C2-5F41-B789-DBB3BE5BABEE}"/>
          </ac:grpSpMkLst>
        </pc:grpChg>
        <pc:grpChg chg="add mod">
          <ac:chgData name="Mistri, Somen K" userId="0be3d461-045e-4def-96db-2a497456586c" providerId="ADAL" clId="{0CDA6D5A-941F-CF45-97CE-431B204399B1}" dt="2021-02-22T21:35:52.850" v="1035" actId="164"/>
          <ac:grpSpMkLst>
            <pc:docMk/>
            <pc:sldMk cId="3758071874" sldId="510"/>
            <ac:grpSpMk id="37" creationId="{6E0B7128-CF4A-6942-9BA6-1418EC867E6E}"/>
          </ac:grpSpMkLst>
        </pc:grpChg>
        <pc:grpChg chg="add del mod">
          <ac:chgData name="Mistri, Somen K" userId="0be3d461-045e-4def-96db-2a497456586c" providerId="ADAL" clId="{0CDA6D5A-941F-CF45-97CE-431B204399B1}" dt="2021-02-22T21:35:32.116" v="1033" actId="478"/>
          <ac:grpSpMkLst>
            <pc:docMk/>
            <pc:sldMk cId="3758071874" sldId="510"/>
            <ac:grpSpMk id="38" creationId="{93E088DA-CDBC-0044-8C5D-E362E6B6FF14}"/>
          </ac:grpSpMkLst>
        </pc:grpChg>
        <pc:grpChg chg="add del mod">
          <ac:chgData name="Mistri, Somen K" userId="0be3d461-045e-4def-96db-2a497456586c" providerId="ADAL" clId="{0CDA6D5A-941F-CF45-97CE-431B204399B1}" dt="2021-02-22T21:51:39.481" v="1186" actId="478"/>
          <ac:grpSpMkLst>
            <pc:docMk/>
            <pc:sldMk cId="3758071874" sldId="510"/>
            <ac:grpSpMk id="42" creationId="{08FDDD0A-1198-1843-A204-7690D951025F}"/>
          </ac:grpSpMkLst>
        </pc:grpChg>
        <pc:grpChg chg="add mod">
          <ac:chgData name="Mistri, Somen K" userId="0be3d461-045e-4def-96db-2a497456586c" providerId="ADAL" clId="{0CDA6D5A-941F-CF45-97CE-431B204399B1}" dt="2021-02-23T15:26:19.426" v="1551" actId="164"/>
          <ac:grpSpMkLst>
            <pc:docMk/>
            <pc:sldMk cId="3758071874" sldId="510"/>
            <ac:grpSpMk id="48" creationId="{55C5BE37-09F8-574B-A219-B99E87FA917C}"/>
          </ac:grpSpMkLst>
        </pc:grpChg>
        <pc:grpChg chg="add del mod">
          <ac:chgData name="Mistri, Somen K" userId="0be3d461-045e-4def-96db-2a497456586c" providerId="ADAL" clId="{0CDA6D5A-941F-CF45-97CE-431B204399B1}" dt="2021-02-22T22:20:50.679" v="1372" actId="21"/>
          <ac:grpSpMkLst>
            <pc:docMk/>
            <pc:sldMk cId="3758071874" sldId="510"/>
            <ac:grpSpMk id="49" creationId="{8BF58378-DC94-624D-98CF-4783681B633B}"/>
          </ac:grpSpMkLst>
        </pc:grpChg>
        <pc:grpChg chg="del mod">
          <ac:chgData name="Mistri, Somen K" userId="0be3d461-045e-4def-96db-2a497456586c" providerId="ADAL" clId="{0CDA6D5A-941F-CF45-97CE-431B204399B1}" dt="2021-02-22T22:20:26.810" v="1368" actId="478"/>
          <ac:grpSpMkLst>
            <pc:docMk/>
            <pc:sldMk cId="3758071874" sldId="510"/>
            <ac:grpSpMk id="50" creationId="{559995D4-4D2E-324B-8F9A-B746EC94AAB9}"/>
          </ac:grpSpMkLst>
        </pc:grpChg>
        <pc:grpChg chg="add mod">
          <ac:chgData name="Mistri, Somen K" userId="0be3d461-045e-4def-96db-2a497456586c" providerId="ADAL" clId="{0CDA6D5A-941F-CF45-97CE-431B204399B1}" dt="2021-02-23T15:26:19.426" v="1551" actId="164"/>
          <ac:grpSpMkLst>
            <pc:docMk/>
            <pc:sldMk cId="3758071874" sldId="510"/>
            <ac:grpSpMk id="57" creationId="{631B8BCB-CA87-EA4C-95D7-690731D44E11}"/>
          </ac:grpSpMkLst>
        </pc:grpChg>
        <pc:grpChg chg="add mod">
          <ac:chgData name="Mistri, Somen K" userId="0be3d461-045e-4def-96db-2a497456586c" providerId="ADAL" clId="{0CDA6D5A-941F-CF45-97CE-431B204399B1}" dt="2021-02-23T15:26:19.426" v="1551" actId="164"/>
          <ac:grpSpMkLst>
            <pc:docMk/>
            <pc:sldMk cId="3758071874" sldId="510"/>
            <ac:grpSpMk id="58" creationId="{DFDCE0DA-708F-AD45-BA68-04F010DD9866}"/>
          </ac:grpSpMkLst>
        </pc:grpChg>
        <pc:picChg chg="mod">
          <ac:chgData name="Mistri, Somen K" userId="0be3d461-045e-4def-96db-2a497456586c" providerId="ADAL" clId="{0CDA6D5A-941F-CF45-97CE-431B204399B1}" dt="2021-02-22T21:12:22.559" v="702"/>
          <ac:picMkLst>
            <pc:docMk/>
            <pc:sldMk cId="3758071874" sldId="510"/>
            <ac:picMk id="8" creationId="{09FE83C8-7A7F-1842-9F54-2DA3869C8981}"/>
          </ac:picMkLst>
        </pc:picChg>
        <pc:picChg chg="mod topLvl">
          <ac:chgData name="Mistri, Somen K" userId="0be3d461-045e-4def-96db-2a497456586c" providerId="ADAL" clId="{0CDA6D5A-941F-CF45-97CE-431B204399B1}" dt="2021-02-22T21:35:44.043" v="1034" actId="165"/>
          <ac:picMkLst>
            <pc:docMk/>
            <pc:sldMk cId="3758071874" sldId="510"/>
            <ac:picMk id="27" creationId="{02A5D1F4-07FA-564E-88B7-5A3DDD153A40}"/>
          </ac:picMkLst>
        </pc:picChg>
        <pc:picChg chg="add del mod">
          <ac:chgData name="Mistri, Somen K" userId="0be3d461-045e-4def-96db-2a497456586c" providerId="ADAL" clId="{0CDA6D5A-941F-CF45-97CE-431B204399B1}" dt="2021-02-22T21:44:42.470" v="1056" actId="478"/>
          <ac:picMkLst>
            <pc:docMk/>
            <pc:sldMk cId="3758071874" sldId="510"/>
            <ac:picMk id="43" creationId="{AF79CF06-41DA-E948-BE9B-60B5C2E492BE}"/>
          </ac:picMkLst>
        </pc:picChg>
        <pc:picChg chg="add del mod">
          <ac:chgData name="Mistri, Somen K" userId="0be3d461-045e-4def-96db-2a497456586c" providerId="ADAL" clId="{0CDA6D5A-941F-CF45-97CE-431B204399B1}" dt="2021-02-22T21:48:33.750" v="1089" actId="478"/>
          <ac:picMkLst>
            <pc:docMk/>
            <pc:sldMk cId="3758071874" sldId="510"/>
            <ac:picMk id="45" creationId="{836A6F60-D51A-6845-A70A-58EA570E23A1}"/>
          </ac:picMkLst>
        </pc:picChg>
        <pc:picChg chg="mod">
          <ac:chgData name="Mistri, Somen K" userId="0be3d461-045e-4def-96db-2a497456586c" providerId="ADAL" clId="{0CDA6D5A-941F-CF45-97CE-431B204399B1}" dt="2021-02-22T22:20:43.877" v="1371" actId="732"/>
          <ac:picMkLst>
            <pc:docMk/>
            <pc:sldMk cId="3758071874" sldId="510"/>
            <ac:picMk id="53" creationId="{0C34E035-7F38-C743-B8B0-D4246D59C26A}"/>
          </ac:picMkLst>
        </pc:picChg>
        <pc:picChg chg="mod">
          <ac:chgData name="Mistri, Somen K" userId="0be3d461-045e-4def-96db-2a497456586c" providerId="ADAL" clId="{0CDA6D5A-941F-CF45-97CE-431B204399B1}" dt="2021-02-22T21:35:44.043" v="1034" actId="165"/>
          <ac:picMkLst>
            <pc:docMk/>
            <pc:sldMk cId="3758071874" sldId="510"/>
            <ac:picMk id="3074" creationId="{EEE65B3D-0864-1F47-8B8D-FB4E2A895C1C}"/>
          </ac:picMkLst>
        </pc:picChg>
      </pc:sldChg>
      <pc:sldChg chg="addSp delSp modSp add mod addAnim delAnim modAnim">
        <pc:chgData name="Mistri, Somen K" userId="0be3d461-045e-4def-96db-2a497456586c" providerId="ADAL" clId="{0CDA6D5A-941F-CF45-97CE-431B204399B1}" dt="2021-02-24T19:03:24.390" v="4484"/>
        <pc:sldMkLst>
          <pc:docMk/>
          <pc:sldMk cId="1678549107" sldId="511"/>
        </pc:sldMkLst>
        <pc:spChg chg="del">
          <ac:chgData name="Mistri, Somen K" userId="0be3d461-045e-4def-96db-2a497456586c" providerId="ADAL" clId="{0CDA6D5A-941F-CF45-97CE-431B204399B1}" dt="2021-02-24T19:03:15.781" v="4483" actId="478"/>
          <ac:spMkLst>
            <pc:docMk/>
            <pc:sldMk cId="1678549107" sldId="511"/>
            <ac:spMk id="2" creationId="{A7A6E6C0-25B2-844E-B861-CC9449EDCC7A}"/>
          </ac:spMkLst>
        </pc:spChg>
        <pc:spChg chg="mod">
          <ac:chgData name="Mistri, Somen K" userId="0be3d461-045e-4def-96db-2a497456586c" providerId="ADAL" clId="{0CDA6D5A-941F-CF45-97CE-431B204399B1}" dt="2021-02-22T21:55:12.361" v="1204" actId="404"/>
          <ac:spMkLst>
            <pc:docMk/>
            <pc:sldMk cId="1678549107" sldId="511"/>
            <ac:spMk id="9" creationId="{78C0B3FC-14E8-8149-9517-2ED4FFED2B79}"/>
          </ac:spMkLst>
        </pc:spChg>
        <pc:spChg chg="mod">
          <ac:chgData name="Mistri, Somen K" userId="0be3d461-045e-4def-96db-2a497456586c" providerId="ADAL" clId="{0CDA6D5A-941F-CF45-97CE-431B204399B1}" dt="2021-02-23T18:51:20.543" v="2286" actId="1076"/>
          <ac:spMkLst>
            <pc:docMk/>
            <pc:sldMk cId="1678549107" sldId="511"/>
            <ac:spMk id="13" creationId="{6F1A2466-23AA-AB4C-924D-98C44C108288}"/>
          </ac:spMkLst>
        </pc:spChg>
        <pc:spChg chg="add mod">
          <ac:chgData name="Mistri, Somen K" userId="0be3d461-045e-4def-96db-2a497456586c" providerId="ADAL" clId="{0CDA6D5A-941F-CF45-97CE-431B204399B1}" dt="2021-02-22T21:59:16.824" v="1249" actId="164"/>
          <ac:spMkLst>
            <pc:docMk/>
            <pc:sldMk cId="1678549107" sldId="511"/>
            <ac:spMk id="18" creationId="{0E58D0C8-D766-FA42-A015-4C2C6A96F267}"/>
          </ac:spMkLst>
        </pc:spChg>
        <pc:spChg chg="add mod">
          <ac:chgData name="Mistri, Somen K" userId="0be3d461-045e-4def-96db-2a497456586c" providerId="ADAL" clId="{0CDA6D5A-941F-CF45-97CE-431B204399B1}" dt="2021-02-22T21:59:16.824" v="1249" actId="164"/>
          <ac:spMkLst>
            <pc:docMk/>
            <pc:sldMk cId="1678549107" sldId="511"/>
            <ac:spMk id="25" creationId="{B6BB7A1A-2D16-E445-9294-DC4AB7F32BA2}"/>
          </ac:spMkLst>
        </pc:spChg>
        <pc:spChg chg="add mod">
          <ac:chgData name="Mistri, Somen K" userId="0be3d461-045e-4def-96db-2a497456586c" providerId="ADAL" clId="{0CDA6D5A-941F-CF45-97CE-431B204399B1}" dt="2021-02-22T22:03:50.457" v="1258" actId="208"/>
          <ac:spMkLst>
            <pc:docMk/>
            <pc:sldMk cId="1678549107" sldId="511"/>
            <ac:spMk id="28" creationId="{1F10C3EF-95ED-AD4F-A077-513BC8721078}"/>
          </ac:spMkLst>
        </pc:spChg>
        <pc:spChg chg="mod">
          <ac:chgData name="Mistri, Somen K" userId="0be3d461-045e-4def-96db-2a497456586c" providerId="ADAL" clId="{0CDA6D5A-941F-CF45-97CE-431B204399B1}" dt="2021-02-23T18:51:20.543" v="2286" actId="1076"/>
          <ac:spMkLst>
            <pc:docMk/>
            <pc:sldMk cId="1678549107" sldId="511"/>
            <ac:spMk id="33" creationId="{B590DA9A-E14C-6B4A-97E0-2785FC8D990D}"/>
          </ac:spMkLst>
        </pc:spChg>
        <pc:spChg chg="add mod">
          <ac:chgData name="Mistri, Somen K" userId="0be3d461-045e-4def-96db-2a497456586c" providerId="ADAL" clId="{0CDA6D5A-941F-CF45-97CE-431B204399B1}" dt="2021-02-22T22:15:55.063" v="1332" actId="207"/>
          <ac:spMkLst>
            <pc:docMk/>
            <pc:sldMk cId="1678549107" sldId="511"/>
            <ac:spMk id="34" creationId="{623EDB72-8013-394E-86D8-93DE102D4520}"/>
          </ac:spMkLst>
        </pc:spChg>
        <pc:spChg chg="mod">
          <ac:chgData name="Mistri, Somen K" userId="0be3d461-045e-4def-96db-2a497456586c" providerId="ADAL" clId="{0CDA6D5A-941F-CF45-97CE-431B204399B1}" dt="2021-02-23T18:51:20.543" v="2286" actId="1076"/>
          <ac:spMkLst>
            <pc:docMk/>
            <pc:sldMk cId="1678549107" sldId="511"/>
            <ac:spMk id="36" creationId="{491F16E2-B367-5A44-A01E-E1F0208731FC}"/>
          </ac:spMkLst>
        </pc:spChg>
        <pc:spChg chg="add mod">
          <ac:chgData name="Mistri, Somen K" userId="0be3d461-045e-4def-96db-2a497456586c" providerId="ADAL" clId="{0CDA6D5A-941F-CF45-97CE-431B204399B1}" dt="2021-02-22T22:06:38.711" v="1282" actId="14100"/>
          <ac:spMkLst>
            <pc:docMk/>
            <pc:sldMk cId="1678549107" sldId="511"/>
            <ac:spMk id="38" creationId="{D0FE2687-0501-DA46-97E2-4843AFFF7A87}"/>
          </ac:spMkLst>
        </pc:spChg>
        <pc:spChg chg="add mod">
          <ac:chgData name="Mistri, Somen K" userId="0be3d461-045e-4def-96db-2a497456586c" providerId="ADAL" clId="{0CDA6D5A-941F-CF45-97CE-431B204399B1}" dt="2021-02-23T15:43:32.158" v="1675" actId="164"/>
          <ac:spMkLst>
            <pc:docMk/>
            <pc:sldMk cId="1678549107" sldId="511"/>
            <ac:spMk id="43" creationId="{87F80285-70F4-6240-8291-FE15277EDD84}"/>
          </ac:spMkLst>
        </pc:spChg>
        <pc:spChg chg="add mod">
          <ac:chgData name="Mistri, Somen K" userId="0be3d461-045e-4def-96db-2a497456586c" providerId="ADAL" clId="{0CDA6D5A-941F-CF45-97CE-431B204399B1}" dt="2021-02-22T22:13:41.136" v="1322" actId="164"/>
          <ac:spMkLst>
            <pc:docMk/>
            <pc:sldMk cId="1678549107" sldId="511"/>
            <ac:spMk id="44" creationId="{32259CFA-8862-0C4B-88C2-3A4041C656C8}"/>
          </ac:spMkLst>
        </pc:spChg>
        <pc:spChg chg="mod">
          <ac:chgData name="Mistri, Somen K" userId="0be3d461-045e-4def-96db-2a497456586c" providerId="ADAL" clId="{0CDA6D5A-941F-CF45-97CE-431B204399B1}" dt="2021-02-22T21:53:26.843" v="1194" actId="688"/>
          <ac:spMkLst>
            <pc:docMk/>
            <pc:sldMk cId="1678549107" sldId="511"/>
            <ac:spMk id="47" creationId="{26947613-D1CF-5841-9531-71C477895FBF}"/>
          </ac:spMkLst>
        </pc:spChg>
        <pc:spChg chg="mod">
          <ac:chgData name="Mistri, Somen K" userId="0be3d461-045e-4def-96db-2a497456586c" providerId="ADAL" clId="{0CDA6D5A-941F-CF45-97CE-431B204399B1}" dt="2021-02-22T22:09:43.395" v="1308"/>
          <ac:spMkLst>
            <pc:docMk/>
            <pc:sldMk cId="1678549107" sldId="511"/>
            <ac:spMk id="49" creationId="{DF7AE960-7C0A-B241-BF85-C802187F16AE}"/>
          </ac:spMkLst>
        </pc:spChg>
        <pc:spChg chg="mod">
          <ac:chgData name="Mistri, Somen K" userId="0be3d461-045e-4def-96db-2a497456586c" providerId="ADAL" clId="{0CDA6D5A-941F-CF45-97CE-431B204399B1}" dt="2021-02-22T22:09:43.395" v="1308"/>
          <ac:spMkLst>
            <pc:docMk/>
            <pc:sldMk cId="1678549107" sldId="511"/>
            <ac:spMk id="51" creationId="{7C984056-E8FF-4D4A-A428-D0F3F09CFF1E}"/>
          </ac:spMkLst>
        </pc:spChg>
        <pc:spChg chg="mod">
          <ac:chgData name="Mistri, Somen K" userId="0be3d461-045e-4def-96db-2a497456586c" providerId="ADAL" clId="{0CDA6D5A-941F-CF45-97CE-431B204399B1}" dt="2021-02-22T22:09:43.395" v="1308"/>
          <ac:spMkLst>
            <pc:docMk/>
            <pc:sldMk cId="1678549107" sldId="511"/>
            <ac:spMk id="52" creationId="{3B9C41E7-D5B9-C649-B790-7FB423C54ECB}"/>
          </ac:spMkLst>
        </pc:spChg>
        <pc:spChg chg="add mod">
          <ac:chgData name="Mistri, Somen K" userId="0be3d461-045e-4def-96db-2a497456586c" providerId="ADAL" clId="{0CDA6D5A-941F-CF45-97CE-431B204399B1}" dt="2021-02-23T15:38:36.106" v="1653" actId="164"/>
          <ac:spMkLst>
            <pc:docMk/>
            <pc:sldMk cId="1678549107" sldId="511"/>
            <ac:spMk id="54" creationId="{84FE908C-6DEF-774A-954F-2DF8E3354FB9}"/>
          </ac:spMkLst>
        </pc:spChg>
        <pc:spChg chg="add mod">
          <ac:chgData name="Mistri, Somen K" userId="0be3d461-045e-4def-96db-2a497456586c" providerId="ADAL" clId="{0CDA6D5A-941F-CF45-97CE-431B204399B1}" dt="2021-02-23T15:38:36.106" v="1653" actId="164"/>
          <ac:spMkLst>
            <pc:docMk/>
            <pc:sldMk cId="1678549107" sldId="511"/>
            <ac:spMk id="55" creationId="{C5619D1B-FAA4-F140-9057-35B49248BEFC}"/>
          </ac:spMkLst>
        </pc:spChg>
        <pc:spChg chg="add mod">
          <ac:chgData name="Mistri, Somen K" userId="0be3d461-045e-4def-96db-2a497456586c" providerId="ADAL" clId="{0CDA6D5A-941F-CF45-97CE-431B204399B1}" dt="2021-02-23T15:38:36.106" v="1653" actId="164"/>
          <ac:spMkLst>
            <pc:docMk/>
            <pc:sldMk cId="1678549107" sldId="511"/>
            <ac:spMk id="56" creationId="{14A0CE94-3CD8-D84F-A8B3-E01852BCFC4C}"/>
          </ac:spMkLst>
        </pc:spChg>
        <pc:spChg chg="add mod">
          <ac:chgData name="Mistri, Somen K" userId="0be3d461-045e-4def-96db-2a497456586c" providerId="ADAL" clId="{0CDA6D5A-941F-CF45-97CE-431B204399B1}" dt="2021-02-23T15:38:36.106" v="1653" actId="164"/>
          <ac:spMkLst>
            <pc:docMk/>
            <pc:sldMk cId="1678549107" sldId="511"/>
            <ac:spMk id="57" creationId="{406DED11-F7C8-A742-B2A9-71B1E02E2EF7}"/>
          </ac:spMkLst>
        </pc:spChg>
        <pc:spChg chg="mod">
          <ac:chgData name="Mistri, Somen K" userId="0be3d461-045e-4def-96db-2a497456586c" providerId="ADAL" clId="{0CDA6D5A-941F-CF45-97CE-431B204399B1}" dt="2021-02-23T18:51:39.252" v="2290" actId="1076"/>
          <ac:spMkLst>
            <pc:docMk/>
            <pc:sldMk cId="1678549107" sldId="511"/>
            <ac:spMk id="62" creationId="{B5CC6432-A3E1-B543-A11B-82775A009FC3}"/>
          </ac:spMkLst>
        </pc:spChg>
        <pc:spChg chg="mod">
          <ac:chgData name="Mistri, Somen K" userId="0be3d461-045e-4def-96db-2a497456586c" providerId="ADAL" clId="{0CDA6D5A-941F-CF45-97CE-431B204399B1}" dt="2021-02-23T18:51:39.252" v="2290" actId="1076"/>
          <ac:spMkLst>
            <pc:docMk/>
            <pc:sldMk cId="1678549107" sldId="511"/>
            <ac:spMk id="63" creationId="{34EEFE9C-6F57-EE4C-A8E2-0DF56D2570C0}"/>
          </ac:spMkLst>
        </pc:spChg>
        <pc:spChg chg="mod">
          <ac:chgData name="Mistri, Somen K" userId="0be3d461-045e-4def-96db-2a497456586c" providerId="ADAL" clId="{0CDA6D5A-941F-CF45-97CE-431B204399B1}" dt="2021-02-23T18:51:39.252" v="2290" actId="1076"/>
          <ac:spMkLst>
            <pc:docMk/>
            <pc:sldMk cId="1678549107" sldId="511"/>
            <ac:spMk id="65" creationId="{716DE3D1-E7FA-F143-9A6A-46D2C9796FBC}"/>
          </ac:spMkLst>
        </pc:spChg>
        <pc:spChg chg="add mod">
          <ac:chgData name="Mistri, Somen K" userId="0be3d461-045e-4def-96db-2a497456586c" providerId="ADAL" clId="{0CDA6D5A-941F-CF45-97CE-431B204399B1}" dt="2021-02-24T19:03:24.390" v="4484"/>
          <ac:spMkLst>
            <pc:docMk/>
            <pc:sldMk cId="1678549107" sldId="511"/>
            <ac:spMk id="67" creationId="{7C9E5006-25CF-B044-9466-9C7EC3705A8D}"/>
          </ac:spMkLst>
        </pc:spChg>
        <pc:grpChg chg="add mod">
          <ac:chgData name="Mistri, Somen K" userId="0be3d461-045e-4def-96db-2a497456586c" providerId="ADAL" clId="{0CDA6D5A-941F-CF45-97CE-431B204399B1}" dt="2021-02-22T22:07:17.957" v="1284" actId="164"/>
          <ac:grpSpMkLst>
            <pc:docMk/>
            <pc:sldMk cId="1678549107" sldId="511"/>
            <ac:grpSpMk id="3" creationId="{8284E6DB-7F7A-0B4B-AA7C-1A979F91A0E3}"/>
          </ac:grpSpMkLst>
        </pc:grpChg>
        <pc:grpChg chg="del mod">
          <ac:chgData name="Mistri, Somen K" userId="0be3d461-045e-4def-96db-2a497456586c" providerId="ADAL" clId="{0CDA6D5A-941F-CF45-97CE-431B204399B1}" dt="2021-02-22T21:57:01.839" v="1223" actId="478"/>
          <ac:grpSpMkLst>
            <pc:docMk/>
            <pc:sldMk cId="1678549107" sldId="511"/>
            <ac:grpSpMk id="5" creationId="{601979E0-B275-3740-8B1B-D5A0AE65EF13}"/>
          </ac:grpSpMkLst>
        </pc:grpChg>
        <pc:grpChg chg="mod">
          <ac:chgData name="Mistri, Somen K" userId="0be3d461-045e-4def-96db-2a497456586c" providerId="ADAL" clId="{0CDA6D5A-941F-CF45-97CE-431B204399B1}" dt="2021-02-23T18:51:20.543" v="2286" actId="1076"/>
          <ac:grpSpMkLst>
            <pc:docMk/>
            <pc:sldMk cId="1678549107" sldId="511"/>
            <ac:grpSpMk id="17" creationId="{29A29A2D-DD34-8244-A839-8EFF1C62C87D}"/>
          </ac:grpSpMkLst>
        </pc:grpChg>
        <pc:grpChg chg="del">
          <ac:chgData name="Mistri, Somen K" userId="0be3d461-045e-4def-96db-2a497456586c" providerId="ADAL" clId="{0CDA6D5A-941F-CF45-97CE-431B204399B1}" dt="2021-02-22T21:52:49.397" v="1188" actId="478"/>
          <ac:grpSpMkLst>
            <pc:docMk/>
            <pc:sldMk cId="1678549107" sldId="511"/>
            <ac:grpSpMk id="24" creationId="{593EB861-F261-B84A-8206-BB08314DA4E0}"/>
          </ac:grpSpMkLst>
        </pc:grpChg>
        <pc:grpChg chg="add mod">
          <ac:chgData name="Mistri, Somen K" userId="0be3d461-045e-4def-96db-2a497456586c" providerId="ADAL" clId="{0CDA6D5A-941F-CF45-97CE-431B204399B1}" dt="2021-02-22T22:07:33.871" v="1286" actId="1076"/>
          <ac:grpSpMkLst>
            <pc:docMk/>
            <pc:sldMk cId="1678549107" sldId="511"/>
            <ac:grpSpMk id="26" creationId="{D88BD0EF-C8BC-E542-919C-13F2ABF00419}"/>
          </ac:grpSpMkLst>
        </pc:grpChg>
        <pc:grpChg chg="mod">
          <ac:chgData name="Mistri, Somen K" userId="0be3d461-045e-4def-96db-2a497456586c" providerId="ADAL" clId="{0CDA6D5A-941F-CF45-97CE-431B204399B1}" dt="2021-02-22T22:13:41.136" v="1322" actId="164"/>
          <ac:grpSpMkLst>
            <pc:docMk/>
            <pc:sldMk cId="1678549107" sldId="511"/>
            <ac:grpSpMk id="30" creationId="{931386F9-6E4D-B340-9801-DA2204A3789C}"/>
          </ac:grpSpMkLst>
        </pc:grpChg>
        <pc:grpChg chg="mod">
          <ac:chgData name="Mistri, Somen K" userId="0be3d461-045e-4def-96db-2a497456586c" providerId="ADAL" clId="{0CDA6D5A-941F-CF45-97CE-431B204399B1}" dt="2021-02-23T18:51:20.543" v="2286" actId="1076"/>
          <ac:grpSpMkLst>
            <pc:docMk/>
            <pc:sldMk cId="1678549107" sldId="511"/>
            <ac:grpSpMk id="37" creationId="{6E0B7128-CF4A-6942-9BA6-1418EC867E6E}"/>
          </ac:grpSpMkLst>
        </pc:grpChg>
        <pc:grpChg chg="add mod">
          <ac:chgData name="Mistri, Somen K" userId="0be3d461-045e-4def-96db-2a497456586c" providerId="ADAL" clId="{0CDA6D5A-941F-CF45-97CE-431B204399B1}" dt="2021-02-23T15:43:32.158" v="1675" actId="164"/>
          <ac:grpSpMkLst>
            <pc:docMk/>
            <pc:sldMk cId="1678549107" sldId="511"/>
            <ac:grpSpMk id="40" creationId="{E6551856-D0D6-FF45-898A-960BB29174DC}"/>
          </ac:grpSpMkLst>
        </pc:grpChg>
        <pc:grpChg chg="add del mod">
          <ac:chgData name="Mistri, Somen K" userId="0be3d461-045e-4def-96db-2a497456586c" providerId="ADAL" clId="{0CDA6D5A-941F-CF45-97CE-431B204399B1}" dt="2021-02-22T22:16:35.226" v="1339" actId="478"/>
          <ac:grpSpMkLst>
            <pc:docMk/>
            <pc:sldMk cId="1678549107" sldId="511"/>
            <ac:grpSpMk id="42" creationId="{08FDDD0A-1198-1843-A204-7690D951025F}"/>
          </ac:grpSpMkLst>
        </pc:grpChg>
        <pc:grpChg chg="add del mod">
          <ac:chgData name="Mistri, Somen K" userId="0be3d461-045e-4def-96db-2a497456586c" providerId="ADAL" clId="{0CDA6D5A-941F-CF45-97CE-431B204399B1}" dt="2021-02-22T22:16:53.960" v="1344" actId="478"/>
          <ac:grpSpMkLst>
            <pc:docMk/>
            <pc:sldMk cId="1678549107" sldId="511"/>
            <ac:grpSpMk id="45" creationId="{3D4D2313-B8BB-9041-97E9-4F0CE2ED0971}"/>
          </ac:grpSpMkLst>
        </pc:grpChg>
        <pc:grpChg chg="add del mod">
          <ac:chgData name="Mistri, Somen K" userId="0be3d461-045e-4def-96db-2a497456586c" providerId="ADAL" clId="{0CDA6D5A-941F-CF45-97CE-431B204399B1}" dt="2021-02-23T15:38:36.106" v="1653" actId="164"/>
          <ac:grpSpMkLst>
            <pc:docMk/>
            <pc:sldMk cId="1678549107" sldId="511"/>
            <ac:grpSpMk id="46" creationId="{2ECFC80D-E93C-344F-9651-BC4A46F08313}"/>
          </ac:grpSpMkLst>
        </pc:grpChg>
        <pc:grpChg chg="mod">
          <ac:chgData name="Mistri, Somen K" userId="0be3d461-045e-4def-96db-2a497456586c" providerId="ADAL" clId="{0CDA6D5A-941F-CF45-97CE-431B204399B1}" dt="2021-02-22T22:09:43.395" v="1308"/>
          <ac:grpSpMkLst>
            <pc:docMk/>
            <pc:sldMk cId="1678549107" sldId="511"/>
            <ac:grpSpMk id="48" creationId="{66096856-437E-D64F-BF95-D9B20BF2DC0A}"/>
          </ac:grpSpMkLst>
        </pc:grpChg>
        <pc:grpChg chg="add mod">
          <ac:chgData name="Mistri, Somen K" userId="0be3d461-045e-4def-96db-2a497456586c" providerId="ADAL" clId="{0CDA6D5A-941F-CF45-97CE-431B204399B1}" dt="2021-02-23T15:43:06.800" v="1673" actId="167"/>
          <ac:grpSpMkLst>
            <pc:docMk/>
            <pc:sldMk cId="1678549107" sldId="511"/>
            <ac:grpSpMk id="53" creationId="{D25B1086-09AF-5B43-BCF4-335107530A65}"/>
          </ac:grpSpMkLst>
        </pc:grpChg>
        <pc:grpChg chg="add mod">
          <ac:chgData name="Mistri, Somen K" userId="0be3d461-045e-4def-96db-2a497456586c" providerId="ADAL" clId="{0CDA6D5A-941F-CF45-97CE-431B204399B1}" dt="2021-02-23T15:43:32.158" v="1675" actId="164"/>
          <ac:grpSpMkLst>
            <pc:docMk/>
            <pc:sldMk cId="1678549107" sldId="511"/>
            <ac:grpSpMk id="58" creationId="{3E32482E-64FE-024F-B8B0-1DB47CFD5F20}"/>
          </ac:grpSpMkLst>
        </pc:grpChg>
        <pc:grpChg chg="add del mod">
          <ac:chgData name="Mistri, Somen K" userId="0be3d461-045e-4def-96db-2a497456586c" providerId="ADAL" clId="{0CDA6D5A-941F-CF45-97CE-431B204399B1}" dt="2021-02-23T18:51:40.976" v="2291" actId="478"/>
          <ac:grpSpMkLst>
            <pc:docMk/>
            <pc:sldMk cId="1678549107" sldId="511"/>
            <ac:grpSpMk id="60" creationId="{F60D7AD9-562C-8648-A51B-8885176086DD}"/>
          </ac:grpSpMkLst>
        </pc:grpChg>
        <pc:grpChg chg="add del mod">
          <ac:chgData name="Mistri, Somen K" userId="0be3d461-045e-4def-96db-2a497456586c" providerId="ADAL" clId="{0CDA6D5A-941F-CF45-97CE-431B204399B1}" dt="2021-02-23T18:51:39.252" v="2290" actId="1076"/>
          <ac:grpSpMkLst>
            <pc:docMk/>
            <pc:sldMk cId="1678549107" sldId="511"/>
            <ac:grpSpMk id="61" creationId="{A2C47850-D4BC-EE47-BB03-0A9D83CC6A8C}"/>
          </ac:grpSpMkLst>
        </pc:grpChg>
        <pc:picChg chg="add mod">
          <ac:chgData name="Mistri, Somen K" userId="0be3d461-045e-4def-96db-2a497456586c" providerId="ADAL" clId="{0CDA6D5A-941F-CF45-97CE-431B204399B1}" dt="2021-02-22T21:57:33.785" v="1230" actId="164"/>
          <ac:picMkLst>
            <pc:docMk/>
            <pc:sldMk cId="1678549107" sldId="511"/>
            <ac:picMk id="35" creationId="{E5DC8F0D-6373-F847-9E36-5EF2CCE45E63}"/>
          </ac:picMkLst>
        </pc:picChg>
        <pc:picChg chg="add mod">
          <ac:chgData name="Mistri, Somen K" userId="0be3d461-045e-4def-96db-2a497456586c" providerId="ADAL" clId="{0CDA6D5A-941F-CF45-97CE-431B204399B1}" dt="2021-02-22T21:59:16.824" v="1249" actId="164"/>
          <ac:picMkLst>
            <pc:docMk/>
            <pc:sldMk cId="1678549107" sldId="511"/>
            <ac:picMk id="39" creationId="{B4572023-201F-4D4A-A1A1-ECF2F0A321AA}"/>
          </ac:picMkLst>
        </pc:picChg>
        <pc:picChg chg="mod">
          <ac:chgData name="Mistri, Somen K" userId="0be3d461-045e-4def-96db-2a497456586c" providerId="ADAL" clId="{0CDA6D5A-941F-CF45-97CE-431B204399B1}" dt="2021-02-22T22:09:43.395" v="1308"/>
          <ac:picMkLst>
            <pc:docMk/>
            <pc:sldMk cId="1678549107" sldId="511"/>
            <ac:picMk id="50" creationId="{F8BDD0C5-2961-4D4A-923F-004534DC449A}"/>
          </ac:picMkLst>
        </pc:picChg>
        <pc:picChg chg="add del mod">
          <ac:chgData name="Mistri, Somen K" userId="0be3d461-045e-4def-96db-2a497456586c" providerId="ADAL" clId="{0CDA6D5A-941F-CF45-97CE-431B204399B1}" dt="2021-02-23T18:51:39.252" v="2290" actId="1076"/>
          <ac:picMkLst>
            <pc:docMk/>
            <pc:sldMk cId="1678549107" sldId="511"/>
            <ac:picMk id="64" creationId="{2D8D13AC-B212-9145-A6A4-3BC11EC3FB28}"/>
          </ac:picMkLst>
        </pc:picChg>
        <pc:picChg chg="add del mod">
          <ac:chgData name="Mistri, Somen K" userId="0be3d461-045e-4def-96db-2a497456586c" providerId="ADAL" clId="{0CDA6D5A-941F-CF45-97CE-431B204399B1}" dt="2021-02-23T18:52:13.366" v="2297" actId="21"/>
          <ac:picMkLst>
            <pc:docMk/>
            <pc:sldMk cId="1678549107" sldId="511"/>
            <ac:picMk id="66" creationId="{0B0529CC-F4D7-2C44-AEF8-14891EE7865E}"/>
          </ac:picMkLst>
        </pc:picChg>
        <pc:picChg chg="mod">
          <ac:chgData name="Mistri, Somen K" userId="0be3d461-045e-4def-96db-2a497456586c" providerId="ADAL" clId="{0CDA6D5A-941F-CF45-97CE-431B204399B1}" dt="2021-02-23T18:51:20.543" v="2286" actId="1076"/>
          <ac:picMkLst>
            <pc:docMk/>
            <pc:sldMk cId="1678549107" sldId="511"/>
            <ac:picMk id="3074" creationId="{EEE65B3D-0864-1F47-8B8D-FB4E2A895C1C}"/>
          </ac:picMkLst>
        </pc:picChg>
      </pc:sldChg>
      <pc:sldChg chg="add del">
        <pc:chgData name="Mistri, Somen K" userId="0be3d461-045e-4def-96db-2a497456586c" providerId="ADAL" clId="{0CDA6D5A-941F-CF45-97CE-431B204399B1}" dt="2021-02-22T22:16:44.326" v="1343" actId="2890"/>
        <pc:sldMkLst>
          <pc:docMk/>
          <pc:sldMk cId="820396677" sldId="512"/>
        </pc:sldMkLst>
      </pc:sldChg>
      <pc:sldChg chg="addSp delSp modSp add mod delAnim modAnim">
        <pc:chgData name="Mistri, Somen K" userId="0be3d461-045e-4def-96db-2a497456586c" providerId="ADAL" clId="{0CDA6D5A-941F-CF45-97CE-431B204399B1}" dt="2021-02-24T20:04:33.490" v="4970" actId="113"/>
        <pc:sldMkLst>
          <pc:docMk/>
          <pc:sldMk cId="3753018237" sldId="512"/>
        </pc:sldMkLst>
        <pc:spChg chg="del">
          <ac:chgData name="Mistri, Somen K" userId="0be3d461-045e-4def-96db-2a497456586c" providerId="ADAL" clId="{0CDA6D5A-941F-CF45-97CE-431B204399B1}" dt="2021-02-24T19:07:13.888" v="4485" actId="478"/>
          <ac:spMkLst>
            <pc:docMk/>
            <pc:sldMk cId="3753018237" sldId="512"/>
            <ac:spMk id="2" creationId="{A7A6E6C0-25B2-844E-B861-CC9449EDCC7A}"/>
          </ac:spMkLst>
        </pc:spChg>
        <pc:spChg chg="mod">
          <ac:chgData name="Mistri, Somen K" userId="0be3d461-045e-4def-96db-2a497456586c" providerId="ADAL" clId="{0CDA6D5A-941F-CF45-97CE-431B204399B1}" dt="2021-02-24T19:18:28.890" v="4879" actId="1036"/>
          <ac:spMkLst>
            <pc:docMk/>
            <pc:sldMk cId="3753018237" sldId="512"/>
            <ac:spMk id="4" creationId="{6887B6CE-1EE3-2E41-AA26-E57086BA0EDC}"/>
          </ac:spMkLst>
        </pc:spChg>
        <pc:spChg chg="add mod">
          <ac:chgData name="Mistri, Somen K" userId="0be3d461-045e-4def-96db-2a497456586c" providerId="ADAL" clId="{0CDA6D5A-941F-CF45-97CE-431B204399B1}" dt="2021-02-24T19:18:28.890" v="4879" actId="1036"/>
          <ac:spMkLst>
            <pc:docMk/>
            <pc:sldMk cId="3753018237" sldId="512"/>
            <ac:spMk id="5" creationId="{1664E0BA-B33C-B74C-A0DE-1E9BBB5015CB}"/>
          </ac:spMkLst>
        </pc:spChg>
        <pc:spChg chg="add mod">
          <ac:chgData name="Mistri, Somen K" userId="0be3d461-045e-4def-96db-2a497456586c" providerId="ADAL" clId="{0CDA6D5A-941F-CF45-97CE-431B204399B1}" dt="2021-02-24T19:18:28.890" v="4879" actId="1036"/>
          <ac:spMkLst>
            <pc:docMk/>
            <pc:sldMk cId="3753018237" sldId="512"/>
            <ac:spMk id="7" creationId="{C51650EF-7A5B-8449-B5D7-FBDB12D8F229}"/>
          </ac:spMkLst>
        </pc:spChg>
        <pc:spChg chg="add mod">
          <ac:chgData name="Mistri, Somen K" userId="0be3d461-045e-4def-96db-2a497456586c" providerId="ADAL" clId="{0CDA6D5A-941F-CF45-97CE-431B204399B1}" dt="2021-02-24T19:18:28.890" v="4879" actId="1036"/>
          <ac:spMkLst>
            <pc:docMk/>
            <pc:sldMk cId="3753018237" sldId="512"/>
            <ac:spMk id="8" creationId="{1C490C3E-1962-AC49-B161-B38C8550A504}"/>
          </ac:spMkLst>
        </pc:spChg>
        <pc:spChg chg="mod">
          <ac:chgData name="Mistri, Somen K" userId="0be3d461-045e-4def-96db-2a497456586c" providerId="ADAL" clId="{0CDA6D5A-941F-CF45-97CE-431B204399B1}" dt="2021-02-24T19:18:28.890" v="4879" actId="1036"/>
          <ac:spMkLst>
            <pc:docMk/>
            <pc:sldMk cId="3753018237" sldId="512"/>
            <ac:spMk id="11" creationId="{AD1D52C2-03D7-3A4A-A521-EB79F3D0B0DF}"/>
          </ac:spMkLst>
        </pc:spChg>
        <pc:spChg chg="mod">
          <ac:chgData name="Mistri, Somen K" userId="0be3d461-045e-4def-96db-2a497456586c" providerId="ADAL" clId="{0CDA6D5A-941F-CF45-97CE-431B204399B1}" dt="2021-02-24T19:18:28.890" v="4879" actId="1036"/>
          <ac:spMkLst>
            <pc:docMk/>
            <pc:sldMk cId="3753018237" sldId="512"/>
            <ac:spMk id="13" creationId="{6F1A2466-23AA-AB4C-924D-98C44C108288}"/>
          </ac:spMkLst>
        </pc:spChg>
        <pc:spChg chg="mod">
          <ac:chgData name="Mistri, Somen K" userId="0be3d461-045e-4def-96db-2a497456586c" providerId="ADAL" clId="{0CDA6D5A-941F-CF45-97CE-431B204399B1}" dt="2021-02-24T19:18:28.890" v="4879" actId="1036"/>
          <ac:spMkLst>
            <pc:docMk/>
            <pc:sldMk cId="3753018237" sldId="512"/>
            <ac:spMk id="15" creationId="{E0E97060-6955-A742-B23D-8ABBB6011940}"/>
          </ac:spMkLst>
        </pc:spChg>
        <pc:spChg chg="mod">
          <ac:chgData name="Mistri, Somen K" userId="0be3d461-045e-4def-96db-2a497456586c" providerId="ADAL" clId="{0CDA6D5A-941F-CF45-97CE-431B204399B1}" dt="2021-02-24T19:18:28.890" v="4879" actId="1036"/>
          <ac:spMkLst>
            <pc:docMk/>
            <pc:sldMk cId="3753018237" sldId="512"/>
            <ac:spMk id="16" creationId="{24B778AA-DC78-6E4E-9853-34A39B14859A}"/>
          </ac:spMkLst>
        </pc:spChg>
        <pc:spChg chg="mod">
          <ac:chgData name="Mistri, Somen K" userId="0be3d461-045e-4def-96db-2a497456586c" providerId="ADAL" clId="{0CDA6D5A-941F-CF45-97CE-431B204399B1}" dt="2021-02-24T19:18:28.890" v="4879" actId="1036"/>
          <ac:spMkLst>
            <pc:docMk/>
            <pc:sldMk cId="3753018237" sldId="512"/>
            <ac:spMk id="18" creationId="{0E58D0C8-D766-FA42-A015-4C2C6A96F267}"/>
          </ac:spMkLst>
        </pc:spChg>
        <pc:spChg chg="mod">
          <ac:chgData name="Mistri, Somen K" userId="0be3d461-045e-4def-96db-2a497456586c" providerId="ADAL" clId="{0CDA6D5A-941F-CF45-97CE-431B204399B1}" dt="2021-02-24T19:18:28.890" v="4879" actId="1036"/>
          <ac:spMkLst>
            <pc:docMk/>
            <pc:sldMk cId="3753018237" sldId="512"/>
            <ac:spMk id="20" creationId="{22B7F53B-58C2-784C-B1EC-527B4FC2D395}"/>
          </ac:spMkLst>
        </pc:spChg>
        <pc:spChg chg="mod">
          <ac:chgData name="Mistri, Somen K" userId="0be3d461-045e-4def-96db-2a497456586c" providerId="ADAL" clId="{0CDA6D5A-941F-CF45-97CE-431B204399B1}" dt="2021-02-24T19:18:28.890" v="4879" actId="1036"/>
          <ac:spMkLst>
            <pc:docMk/>
            <pc:sldMk cId="3753018237" sldId="512"/>
            <ac:spMk id="21" creationId="{F1F29ADA-50E2-714B-A1E5-094002AADC8C}"/>
          </ac:spMkLst>
        </pc:spChg>
        <pc:spChg chg="mod">
          <ac:chgData name="Mistri, Somen K" userId="0be3d461-045e-4def-96db-2a497456586c" providerId="ADAL" clId="{0CDA6D5A-941F-CF45-97CE-431B204399B1}" dt="2021-02-24T19:18:28.890" v="4879" actId="1036"/>
          <ac:spMkLst>
            <pc:docMk/>
            <pc:sldMk cId="3753018237" sldId="512"/>
            <ac:spMk id="25" creationId="{B6BB7A1A-2D16-E445-9294-DC4AB7F32BA2}"/>
          </ac:spMkLst>
        </pc:spChg>
        <pc:spChg chg="mod">
          <ac:chgData name="Mistri, Somen K" userId="0be3d461-045e-4def-96db-2a497456586c" providerId="ADAL" clId="{0CDA6D5A-941F-CF45-97CE-431B204399B1}" dt="2021-02-24T19:18:28.890" v="4879" actId="1036"/>
          <ac:spMkLst>
            <pc:docMk/>
            <pc:sldMk cId="3753018237" sldId="512"/>
            <ac:spMk id="28" creationId="{1F10C3EF-95ED-AD4F-A077-513BC8721078}"/>
          </ac:spMkLst>
        </pc:spChg>
        <pc:spChg chg="mod">
          <ac:chgData name="Mistri, Somen K" userId="0be3d461-045e-4def-96db-2a497456586c" providerId="ADAL" clId="{0CDA6D5A-941F-CF45-97CE-431B204399B1}" dt="2021-02-24T19:18:28.890" v="4879" actId="1036"/>
          <ac:spMkLst>
            <pc:docMk/>
            <pc:sldMk cId="3753018237" sldId="512"/>
            <ac:spMk id="33" creationId="{B590DA9A-E14C-6B4A-97E0-2785FC8D990D}"/>
          </ac:spMkLst>
        </pc:spChg>
        <pc:spChg chg="mod">
          <ac:chgData name="Mistri, Somen K" userId="0be3d461-045e-4def-96db-2a497456586c" providerId="ADAL" clId="{0CDA6D5A-941F-CF45-97CE-431B204399B1}" dt="2021-02-24T19:18:28.890" v="4879" actId="1036"/>
          <ac:spMkLst>
            <pc:docMk/>
            <pc:sldMk cId="3753018237" sldId="512"/>
            <ac:spMk id="34" creationId="{623EDB72-8013-394E-86D8-93DE102D4520}"/>
          </ac:spMkLst>
        </pc:spChg>
        <pc:spChg chg="mod">
          <ac:chgData name="Mistri, Somen K" userId="0be3d461-045e-4def-96db-2a497456586c" providerId="ADAL" clId="{0CDA6D5A-941F-CF45-97CE-431B204399B1}" dt="2021-02-24T19:18:28.890" v="4879" actId="1036"/>
          <ac:spMkLst>
            <pc:docMk/>
            <pc:sldMk cId="3753018237" sldId="512"/>
            <ac:spMk id="36" creationId="{491F16E2-B367-5A44-A01E-E1F0208731FC}"/>
          </ac:spMkLst>
        </pc:spChg>
        <pc:spChg chg="mod">
          <ac:chgData name="Mistri, Somen K" userId="0be3d461-045e-4def-96db-2a497456586c" providerId="ADAL" clId="{0CDA6D5A-941F-CF45-97CE-431B204399B1}" dt="2021-02-24T19:18:28.890" v="4879" actId="1036"/>
          <ac:spMkLst>
            <pc:docMk/>
            <pc:sldMk cId="3753018237" sldId="512"/>
            <ac:spMk id="38" creationId="{D0FE2687-0501-DA46-97E2-4843AFFF7A87}"/>
          </ac:spMkLst>
        </pc:spChg>
        <pc:spChg chg="mod">
          <ac:chgData name="Mistri, Somen K" userId="0be3d461-045e-4def-96db-2a497456586c" providerId="ADAL" clId="{0CDA6D5A-941F-CF45-97CE-431B204399B1}" dt="2021-02-24T19:18:28.890" v="4879" actId="1036"/>
          <ac:spMkLst>
            <pc:docMk/>
            <pc:sldMk cId="3753018237" sldId="512"/>
            <ac:spMk id="43" creationId="{87F80285-70F4-6240-8291-FE15277EDD84}"/>
          </ac:spMkLst>
        </pc:spChg>
        <pc:spChg chg="mod">
          <ac:chgData name="Mistri, Somen K" userId="0be3d461-045e-4def-96db-2a497456586c" providerId="ADAL" clId="{0CDA6D5A-941F-CF45-97CE-431B204399B1}" dt="2021-02-22T22:19:22.084" v="1362"/>
          <ac:spMkLst>
            <pc:docMk/>
            <pc:sldMk cId="3753018237" sldId="512"/>
            <ac:spMk id="53" creationId="{5DB5E232-4780-D64B-89A7-2F90DDB436AF}"/>
          </ac:spMkLst>
        </pc:spChg>
        <pc:spChg chg="mod">
          <ac:chgData name="Mistri, Somen K" userId="0be3d461-045e-4def-96db-2a497456586c" providerId="ADAL" clId="{0CDA6D5A-941F-CF45-97CE-431B204399B1}" dt="2021-02-22T22:19:22.084" v="1362"/>
          <ac:spMkLst>
            <pc:docMk/>
            <pc:sldMk cId="3753018237" sldId="512"/>
            <ac:spMk id="54" creationId="{F33A6EE2-4CB8-5345-8C41-45688B7F09FD}"/>
          </ac:spMkLst>
        </pc:spChg>
        <pc:spChg chg="add del mod">
          <ac:chgData name="Mistri, Somen K" userId="0be3d461-045e-4def-96db-2a497456586c" providerId="ADAL" clId="{0CDA6D5A-941F-CF45-97CE-431B204399B1}" dt="2021-02-22T22:19:40.581" v="1364" actId="478"/>
          <ac:spMkLst>
            <pc:docMk/>
            <pc:sldMk cId="3753018237" sldId="512"/>
            <ac:spMk id="56" creationId="{DB85A471-838B-134C-92FC-36CCA2840E61}"/>
          </ac:spMkLst>
        </pc:spChg>
        <pc:spChg chg="mod">
          <ac:chgData name="Mistri, Somen K" userId="0be3d461-045e-4def-96db-2a497456586c" providerId="ADAL" clId="{0CDA6D5A-941F-CF45-97CE-431B204399B1}" dt="2021-02-24T19:18:28.890" v="4879" actId="1036"/>
          <ac:spMkLst>
            <pc:docMk/>
            <pc:sldMk cId="3753018237" sldId="512"/>
            <ac:spMk id="59" creationId="{6E99C3E4-3385-004F-BD0D-7AD1F4136D8A}"/>
          </ac:spMkLst>
        </pc:spChg>
        <pc:spChg chg="mod">
          <ac:chgData name="Mistri, Somen K" userId="0be3d461-045e-4def-96db-2a497456586c" providerId="ADAL" clId="{0CDA6D5A-941F-CF45-97CE-431B204399B1}" dt="2021-02-24T19:18:28.890" v="4879" actId="1036"/>
          <ac:spMkLst>
            <pc:docMk/>
            <pc:sldMk cId="3753018237" sldId="512"/>
            <ac:spMk id="60" creationId="{64B9C90C-D5E5-464D-B4C6-E2FBDF7C073E}"/>
          </ac:spMkLst>
        </pc:spChg>
        <pc:spChg chg="add mod">
          <ac:chgData name="Mistri, Somen K" userId="0be3d461-045e-4def-96db-2a497456586c" providerId="ADAL" clId="{0CDA6D5A-941F-CF45-97CE-431B204399B1}" dt="2021-02-24T19:18:28.890" v="4879" actId="1036"/>
          <ac:spMkLst>
            <pc:docMk/>
            <pc:sldMk cId="3753018237" sldId="512"/>
            <ac:spMk id="61" creationId="{43A4B6FB-405A-1D4A-B2E1-2ED8C7EBD28F}"/>
          </ac:spMkLst>
        </pc:spChg>
        <pc:spChg chg="add mod">
          <ac:chgData name="Mistri, Somen K" userId="0be3d461-045e-4def-96db-2a497456586c" providerId="ADAL" clId="{0CDA6D5A-941F-CF45-97CE-431B204399B1}" dt="2021-02-24T19:18:28.890" v="4879" actId="1036"/>
          <ac:spMkLst>
            <pc:docMk/>
            <pc:sldMk cId="3753018237" sldId="512"/>
            <ac:spMk id="62" creationId="{DB89C04A-436B-EB4D-A51A-92E438E4E10F}"/>
          </ac:spMkLst>
        </pc:spChg>
        <pc:spChg chg="mod">
          <ac:chgData name="Mistri, Somen K" userId="0be3d461-045e-4def-96db-2a497456586c" providerId="ADAL" clId="{0CDA6D5A-941F-CF45-97CE-431B204399B1}" dt="2021-02-24T19:18:28.890" v="4879" actId="1036"/>
          <ac:spMkLst>
            <pc:docMk/>
            <pc:sldMk cId="3753018237" sldId="512"/>
            <ac:spMk id="65" creationId="{03AF7AFC-7A8C-A546-8784-1FE6D070470E}"/>
          </ac:spMkLst>
        </pc:spChg>
        <pc:spChg chg="mod">
          <ac:chgData name="Mistri, Somen K" userId="0be3d461-045e-4def-96db-2a497456586c" providerId="ADAL" clId="{0CDA6D5A-941F-CF45-97CE-431B204399B1}" dt="2021-02-24T19:18:28.890" v="4879" actId="1036"/>
          <ac:spMkLst>
            <pc:docMk/>
            <pc:sldMk cId="3753018237" sldId="512"/>
            <ac:spMk id="66" creationId="{504E3421-7004-3C4D-8127-0E13847ACF57}"/>
          </ac:spMkLst>
        </pc:spChg>
        <pc:spChg chg="mod">
          <ac:chgData name="Mistri, Somen K" userId="0be3d461-045e-4def-96db-2a497456586c" providerId="ADAL" clId="{0CDA6D5A-941F-CF45-97CE-431B204399B1}" dt="2021-02-24T19:18:28.890" v="4879" actId="1036"/>
          <ac:spMkLst>
            <pc:docMk/>
            <pc:sldMk cId="3753018237" sldId="512"/>
            <ac:spMk id="67" creationId="{7F4E4C63-011D-7149-85A5-9E0277B6EEF9}"/>
          </ac:spMkLst>
        </pc:spChg>
        <pc:spChg chg="mod">
          <ac:chgData name="Mistri, Somen K" userId="0be3d461-045e-4def-96db-2a497456586c" providerId="ADAL" clId="{0CDA6D5A-941F-CF45-97CE-431B204399B1}" dt="2021-02-24T19:18:28.890" v="4879" actId="1036"/>
          <ac:spMkLst>
            <pc:docMk/>
            <pc:sldMk cId="3753018237" sldId="512"/>
            <ac:spMk id="68" creationId="{7F1E6C3F-1798-5C4A-BB21-BD11F2C0C689}"/>
          </ac:spMkLst>
        </pc:spChg>
        <pc:spChg chg="mod">
          <ac:chgData name="Mistri, Somen K" userId="0be3d461-045e-4def-96db-2a497456586c" providerId="ADAL" clId="{0CDA6D5A-941F-CF45-97CE-431B204399B1}" dt="2021-02-24T19:18:28.890" v="4879" actId="1036"/>
          <ac:spMkLst>
            <pc:docMk/>
            <pc:sldMk cId="3753018237" sldId="512"/>
            <ac:spMk id="70" creationId="{6ECE6296-4CE1-D74E-9397-B4DADFF3A6A3}"/>
          </ac:spMkLst>
        </pc:spChg>
        <pc:spChg chg="mod">
          <ac:chgData name="Mistri, Somen K" userId="0be3d461-045e-4def-96db-2a497456586c" providerId="ADAL" clId="{0CDA6D5A-941F-CF45-97CE-431B204399B1}" dt="2021-02-24T19:18:28.890" v="4879" actId="1036"/>
          <ac:spMkLst>
            <pc:docMk/>
            <pc:sldMk cId="3753018237" sldId="512"/>
            <ac:spMk id="72" creationId="{521148BA-3F67-464A-9625-46529AA56223}"/>
          </ac:spMkLst>
        </pc:spChg>
        <pc:spChg chg="mod">
          <ac:chgData name="Mistri, Somen K" userId="0be3d461-045e-4def-96db-2a497456586c" providerId="ADAL" clId="{0CDA6D5A-941F-CF45-97CE-431B204399B1}" dt="2021-02-24T19:18:28.890" v="4879" actId="1036"/>
          <ac:spMkLst>
            <pc:docMk/>
            <pc:sldMk cId="3753018237" sldId="512"/>
            <ac:spMk id="73" creationId="{746AD3F4-1BFF-964C-9A90-C05967220DBC}"/>
          </ac:spMkLst>
        </pc:spChg>
        <pc:spChg chg="add mod">
          <ac:chgData name="Mistri, Somen K" userId="0be3d461-045e-4def-96db-2a497456586c" providerId="ADAL" clId="{0CDA6D5A-941F-CF45-97CE-431B204399B1}" dt="2021-02-24T20:04:33.490" v="4970" actId="113"/>
          <ac:spMkLst>
            <pc:docMk/>
            <pc:sldMk cId="3753018237" sldId="512"/>
            <ac:spMk id="74" creationId="{B231F6D7-BF32-B34F-8CD1-D0E1A55D4CBA}"/>
          </ac:spMkLst>
        </pc:spChg>
        <pc:grpChg chg="mod">
          <ac:chgData name="Mistri, Somen K" userId="0be3d461-045e-4def-96db-2a497456586c" providerId="ADAL" clId="{0CDA6D5A-941F-CF45-97CE-431B204399B1}" dt="2021-02-24T19:18:28.890" v="4879" actId="1036"/>
          <ac:grpSpMkLst>
            <pc:docMk/>
            <pc:sldMk cId="3753018237" sldId="512"/>
            <ac:grpSpMk id="3" creationId="{8284E6DB-7F7A-0B4B-AA7C-1A979F91A0E3}"/>
          </ac:grpSpMkLst>
        </pc:grpChg>
        <pc:grpChg chg="add mod">
          <ac:chgData name="Mistri, Somen K" userId="0be3d461-045e-4def-96db-2a497456586c" providerId="ADAL" clId="{0CDA6D5A-941F-CF45-97CE-431B204399B1}" dt="2021-02-24T19:18:28.890" v="4879" actId="1036"/>
          <ac:grpSpMkLst>
            <pc:docMk/>
            <pc:sldMk cId="3753018237" sldId="512"/>
            <ac:grpSpMk id="6" creationId="{F0F43E06-7448-8348-8AF6-DE66397622B2}"/>
          </ac:grpSpMkLst>
        </pc:grpChg>
        <pc:grpChg chg="add mod">
          <ac:chgData name="Mistri, Somen K" userId="0be3d461-045e-4def-96db-2a497456586c" providerId="ADAL" clId="{0CDA6D5A-941F-CF45-97CE-431B204399B1}" dt="2021-02-24T19:18:28.890" v="4879" actId="1036"/>
          <ac:grpSpMkLst>
            <pc:docMk/>
            <pc:sldMk cId="3753018237" sldId="512"/>
            <ac:grpSpMk id="9" creationId="{504A576E-85E5-754B-B7EF-BC59D086C8CF}"/>
          </ac:grpSpMkLst>
        </pc:grpChg>
        <pc:grpChg chg="add mod">
          <ac:chgData name="Mistri, Somen K" userId="0be3d461-045e-4def-96db-2a497456586c" providerId="ADAL" clId="{0CDA6D5A-941F-CF45-97CE-431B204399B1}" dt="2021-02-24T19:18:28.890" v="4879" actId="1036"/>
          <ac:grpSpMkLst>
            <pc:docMk/>
            <pc:sldMk cId="3753018237" sldId="512"/>
            <ac:grpSpMk id="10" creationId="{FA3A8464-2702-9344-BB61-036D24ED1E05}"/>
          </ac:grpSpMkLst>
        </pc:grpChg>
        <pc:grpChg chg="mod">
          <ac:chgData name="Mistri, Somen K" userId="0be3d461-045e-4def-96db-2a497456586c" providerId="ADAL" clId="{0CDA6D5A-941F-CF45-97CE-431B204399B1}" dt="2021-02-24T19:18:28.890" v="4879" actId="1036"/>
          <ac:grpSpMkLst>
            <pc:docMk/>
            <pc:sldMk cId="3753018237" sldId="512"/>
            <ac:grpSpMk id="12" creationId="{A4128DCF-3813-B24B-AB8E-B50707E09F51}"/>
          </ac:grpSpMkLst>
        </pc:grpChg>
        <pc:grpChg chg="mod">
          <ac:chgData name="Mistri, Somen K" userId="0be3d461-045e-4def-96db-2a497456586c" providerId="ADAL" clId="{0CDA6D5A-941F-CF45-97CE-431B204399B1}" dt="2021-02-24T19:18:28.890" v="4879" actId="1036"/>
          <ac:grpSpMkLst>
            <pc:docMk/>
            <pc:sldMk cId="3753018237" sldId="512"/>
            <ac:grpSpMk id="14" creationId="{E9498070-C1D1-9D47-9C4A-27798C7480DE}"/>
          </ac:grpSpMkLst>
        </pc:grpChg>
        <pc:grpChg chg="mod">
          <ac:chgData name="Mistri, Somen K" userId="0be3d461-045e-4def-96db-2a497456586c" providerId="ADAL" clId="{0CDA6D5A-941F-CF45-97CE-431B204399B1}" dt="2021-02-24T19:18:28.890" v="4879" actId="1036"/>
          <ac:grpSpMkLst>
            <pc:docMk/>
            <pc:sldMk cId="3753018237" sldId="512"/>
            <ac:grpSpMk id="17" creationId="{29A29A2D-DD34-8244-A839-8EFF1C62C87D}"/>
          </ac:grpSpMkLst>
        </pc:grpChg>
        <pc:grpChg chg="mod">
          <ac:chgData name="Mistri, Somen K" userId="0be3d461-045e-4def-96db-2a497456586c" providerId="ADAL" clId="{0CDA6D5A-941F-CF45-97CE-431B204399B1}" dt="2021-02-24T19:18:28.890" v="4879" actId="1036"/>
          <ac:grpSpMkLst>
            <pc:docMk/>
            <pc:sldMk cId="3753018237" sldId="512"/>
            <ac:grpSpMk id="19" creationId="{F9EEC428-A58C-234F-BBE9-4538999BC0B3}"/>
          </ac:grpSpMkLst>
        </pc:grpChg>
        <pc:grpChg chg="add mod">
          <ac:chgData name="Mistri, Somen K" userId="0be3d461-045e-4def-96db-2a497456586c" providerId="ADAL" clId="{0CDA6D5A-941F-CF45-97CE-431B204399B1}" dt="2021-02-24T19:18:28.890" v="4879" actId="1036"/>
          <ac:grpSpMkLst>
            <pc:docMk/>
            <pc:sldMk cId="3753018237" sldId="512"/>
            <ac:grpSpMk id="22" creationId="{A3949DDD-1AFA-B74D-B768-14E248313A92}"/>
          </ac:grpSpMkLst>
        </pc:grpChg>
        <pc:grpChg chg="mod">
          <ac:chgData name="Mistri, Somen K" userId="0be3d461-045e-4def-96db-2a497456586c" providerId="ADAL" clId="{0CDA6D5A-941F-CF45-97CE-431B204399B1}" dt="2021-02-24T19:18:28.890" v="4879" actId="1036"/>
          <ac:grpSpMkLst>
            <pc:docMk/>
            <pc:sldMk cId="3753018237" sldId="512"/>
            <ac:grpSpMk id="26" creationId="{D88BD0EF-C8BC-E542-919C-13F2ABF00419}"/>
          </ac:grpSpMkLst>
        </pc:grpChg>
        <pc:grpChg chg="mod">
          <ac:chgData name="Mistri, Somen K" userId="0be3d461-045e-4def-96db-2a497456586c" providerId="ADAL" clId="{0CDA6D5A-941F-CF45-97CE-431B204399B1}" dt="2021-02-24T19:18:28.890" v="4879" actId="1036"/>
          <ac:grpSpMkLst>
            <pc:docMk/>
            <pc:sldMk cId="3753018237" sldId="512"/>
            <ac:grpSpMk id="37" creationId="{6E0B7128-CF4A-6942-9BA6-1418EC867E6E}"/>
          </ac:grpSpMkLst>
        </pc:grpChg>
        <pc:grpChg chg="mod">
          <ac:chgData name="Mistri, Somen K" userId="0be3d461-045e-4def-96db-2a497456586c" providerId="ADAL" clId="{0CDA6D5A-941F-CF45-97CE-431B204399B1}" dt="2021-02-24T19:18:28.890" v="4879" actId="1036"/>
          <ac:grpSpMkLst>
            <pc:docMk/>
            <pc:sldMk cId="3753018237" sldId="512"/>
            <ac:grpSpMk id="40" creationId="{E6551856-D0D6-FF45-898A-960BB29174DC}"/>
          </ac:grpSpMkLst>
        </pc:grpChg>
        <pc:grpChg chg="del">
          <ac:chgData name="Mistri, Somen K" userId="0be3d461-045e-4def-96db-2a497456586c" providerId="ADAL" clId="{0CDA6D5A-941F-CF45-97CE-431B204399B1}" dt="2021-02-22T22:17:37.386" v="1348" actId="478"/>
          <ac:grpSpMkLst>
            <pc:docMk/>
            <pc:sldMk cId="3753018237" sldId="512"/>
            <ac:grpSpMk id="42" creationId="{08FDDD0A-1198-1843-A204-7690D951025F}"/>
          </ac:grpSpMkLst>
        </pc:grpChg>
        <pc:grpChg chg="add del mod">
          <ac:chgData name="Mistri, Somen K" userId="0be3d461-045e-4def-96db-2a497456586c" providerId="ADAL" clId="{0CDA6D5A-941F-CF45-97CE-431B204399B1}" dt="2021-02-22T22:19:41.364" v="1365"/>
          <ac:grpSpMkLst>
            <pc:docMk/>
            <pc:sldMk cId="3753018237" sldId="512"/>
            <ac:grpSpMk id="44" creationId="{E778CC12-F4AA-274F-A54C-0B32A85DB074}"/>
          </ac:grpSpMkLst>
        </pc:grpChg>
        <pc:grpChg chg="add del mod">
          <ac:chgData name="Mistri, Somen K" userId="0be3d461-045e-4def-96db-2a497456586c" providerId="ADAL" clId="{0CDA6D5A-941F-CF45-97CE-431B204399B1}" dt="2021-02-22T22:19:40.581" v="1364" actId="478"/>
          <ac:grpSpMkLst>
            <pc:docMk/>
            <pc:sldMk cId="3753018237" sldId="512"/>
            <ac:grpSpMk id="45" creationId="{6885026C-E1DD-C84C-BDC4-8B9934D801D5}"/>
          </ac:grpSpMkLst>
        </pc:grpChg>
        <pc:grpChg chg="del">
          <ac:chgData name="Mistri, Somen K" userId="0be3d461-045e-4def-96db-2a497456586c" providerId="ADAL" clId="{0CDA6D5A-941F-CF45-97CE-431B204399B1}" dt="2021-02-22T22:17:27.529" v="1346" actId="478"/>
          <ac:grpSpMkLst>
            <pc:docMk/>
            <pc:sldMk cId="3753018237" sldId="512"/>
            <ac:grpSpMk id="46" creationId="{2ECFC80D-E93C-344F-9651-BC4A46F08313}"/>
          </ac:grpSpMkLst>
        </pc:grpChg>
        <pc:grpChg chg="add mod">
          <ac:chgData name="Mistri, Somen K" userId="0be3d461-045e-4def-96db-2a497456586c" providerId="ADAL" clId="{0CDA6D5A-941F-CF45-97CE-431B204399B1}" dt="2021-02-24T19:18:28.890" v="4879" actId="1036"/>
          <ac:grpSpMkLst>
            <pc:docMk/>
            <pc:sldMk cId="3753018237" sldId="512"/>
            <ac:grpSpMk id="57" creationId="{C4907BE1-E2B5-8F45-8FF3-7077DFD0113B}"/>
          </ac:grpSpMkLst>
        </pc:grpChg>
        <pc:grpChg chg="add mod">
          <ac:chgData name="Mistri, Somen K" userId="0be3d461-045e-4def-96db-2a497456586c" providerId="ADAL" clId="{0CDA6D5A-941F-CF45-97CE-431B204399B1}" dt="2021-02-24T19:18:28.890" v="4879" actId="1036"/>
          <ac:grpSpMkLst>
            <pc:docMk/>
            <pc:sldMk cId="3753018237" sldId="512"/>
            <ac:grpSpMk id="63" creationId="{CC7D411F-F124-BF4E-B1D0-959AC2DF940C}"/>
          </ac:grpSpMkLst>
        </pc:grpChg>
        <pc:grpChg chg="mod">
          <ac:chgData name="Mistri, Somen K" userId="0be3d461-045e-4def-96db-2a497456586c" providerId="ADAL" clId="{0CDA6D5A-941F-CF45-97CE-431B204399B1}" dt="2021-02-24T19:18:28.890" v="4879" actId="1036"/>
          <ac:grpSpMkLst>
            <pc:docMk/>
            <pc:sldMk cId="3753018237" sldId="512"/>
            <ac:grpSpMk id="64" creationId="{14211ECA-7EF6-C845-B549-410FEEB70BD7}"/>
          </ac:grpSpMkLst>
        </pc:grpChg>
        <pc:grpChg chg="mod">
          <ac:chgData name="Mistri, Somen K" userId="0be3d461-045e-4def-96db-2a497456586c" providerId="ADAL" clId="{0CDA6D5A-941F-CF45-97CE-431B204399B1}" dt="2021-02-24T19:18:28.890" v="4879" actId="1036"/>
          <ac:grpSpMkLst>
            <pc:docMk/>
            <pc:sldMk cId="3753018237" sldId="512"/>
            <ac:grpSpMk id="69" creationId="{1E6E500D-C634-744D-BC10-0A830599EDC6}"/>
          </ac:grpSpMkLst>
        </pc:grpChg>
        <pc:picChg chg="mod">
          <ac:chgData name="Mistri, Somen K" userId="0be3d461-045e-4def-96db-2a497456586c" providerId="ADAL" clId="{0CDA6D5A-941F-CF45-97CE-431B204399B1}" dt="2021-02-24T19:18:28.890" v="4879" actId="1036"/>
          <ac:picMkLst>
            <pc:docMk/>
            <pc:sldMk cId="3753018237" sldId="512"/>
            <ac:picMk id="35" creationId="{E5DC8F0D-6373-F847-9E36-5EF2CCE45E63}"/>
          </ac:picMkLst>
        </pc:picChg>
        <pc:picChg chg="mod">
          <ac:chgData name="Mistri, Somen K" userId="0be3d461-045e-4def-96db-2a497456586c" providerId="ADAL" clId="{0CDA6D5A-941F-CF45-97CE-431B204399B1}" dt="2021-02-24T19:18:28.890" v="4879" actId="1036"/>
          <ac:picMkLst>
            <pc:docMk/>
            <pc:sldMk cId="3753018237" sldId="512"/>
            <ac:picMk id="39" creationId="{B4572023-201F-4D4A-A1A1-ECF2F0A321AA}"/>
          </ac:picMkLst>
        </pc:picChg>
        <pc:picChg chg="mod">
          <ac:chgData name="Mistri, Somen K" userId="0be3d461-045e-4def-96db-2a497456586c" providerId="ADAL" clId="{0CDA6D5A-941F-CF45-97CE-431B204399B1}" dt="2021-02-22T22:19:22.084" v="1362"/>
          <ac:picMkLst>
            <pc:docMk/>
            <pc:sldMk cId="3753018237" sldId="512"/>
            <ac:picMk id="55" creationId="{03486DBE-B3A4-F144-9C11-00E475A278A1}"/>
          </ac:picMkLst>
        </pc:picChg>
        <pc:picChg chg="mod">
          <ac:chgData name="Mistri, Somen K" userId="0be3d461-045e-4def-96db-2a497456586c" providerId="ADAL" clId="{0CDA6D5A-941F-CF45-97CE-431B204399B1}" dt="2021-02-24T19:18:28.890" v="4879" actId="1036"/>
          <ac:picMkLst>
            <pc:docMk/>
            <pc:sldMk cId="3753018237" sldId="512"/>
            <ac:picMk id="58" creationId="{1B4568F4-2EE0-9C44-87B8-A91950EA0CD9}"/>
          </ac:picMkLst>
        </pc:picChg>
        <pc:picChg chg="mod">
          <ac:chgData name="Mistri, Somen K" userId="0be3d461-045e-4def-96db-2a497456586c" providerId="ADAL" clId="{0CDA6D5A-941F-CF45-97CE-431B204399B1}" dt="2021-02-24T19:18:28.890" v="4879" actId="1036"/>
          <ac:picMkLst>
            <pc:docMk/>
            <pc:sldMk cId="3753018237" sldId="512"/>
            <ac:picMk id="71" creationId="{4148952D-5F7E-6645-8727-00A218ED0759}"/>
          </ac:picMkLst>
        </pc:picChg>
        <pc:picChg chg="mod">
          <ac:chgData name="Mistri, Somen K" userId="0be3d461-045e-4def-96db-2a497456586c" providerId="ADAL" clId="{0CDA6D5A-941F-CF45-97CE-431B204399B1}" dt="2021-02-24T19:18:28.890" v="4879" actId="1036"/>
          <ac:picMkLst>
            <pc:docMk/>
            <pc:sldMk cId="3753018237" sldId="512"/>
            <ac:picMk id="3074" creationId="{EEE65B3D-0864-1F47-8B8D-FB4E2A895C1C}"/>
          </ac:picMkLst>
        </pc:picChg>
      </pc:sldChg>
      <pc:sldChg chg="addSp delSp modSp add mod delAnim modAnim">
        <pc:chgData name="Mistri, Somen K" userId="0be3d461-045e-4def-96db-2a497456586c" providerId="ADAL" clId="{0CDA6D5A-941F-CF45-97CE-431B204399B1}" dt="2021-02-24T20:06:07.564" v="4983"/>
        <pc:sldMkLst>
          <pc:docMk/>
          <pc:sldMk cId="2187144628" sldId="513"/>
        </pc:sldMkLst>
        <pc:spChg chg="del">
          <ac:chgData name="Mistri, Somen K" userId="0be3d461-045e-4def-96db-2a497456586c" providerId="ADAL" clId="{0CDA6D5A-941F-CF45-97CE-431B204399B1}" dt="2021-02-24T20:06:07.064" v="4982" actId="478"/>
          <ac:spMkLst>
            <pc:docMk/>
            <pc:sldMk cId="2187144628" sldId="513"/>
            <ac:spMk id="9" creationId="{00000000-0000-0000-0000-000000000000}"/>
          </ac:spMkLst>
        </pc:spChg>
        <pc:spChg chg="add del mod">
          <ac:chgData name="Mistri, Somen K" userId="0be3d461-045e-4def-96db-2a497456586c" providerId="ADAL" clId="{0CDA6D5A-941F-CF45-97CE-431B204399B1}" dt="2021-02-24T20:06:05.676" v="4981"/>
          <ac:spMkLst>
            <pc:docMk/>
            <pc:sldMk cId="2187144628" sldId="513"/>
            <ac:spMk id="14" creationId="{591877F0-ABF1-5547-B538-953DE35265B0}"/>
          </ac:spMkLst>
        </pc:spChg>
        <pc:spChg chg="add mod">
          <ac:chgData name="Mistri, Somen K" userId="0be3d461-045e-4def-96db-2a497456586c" providerId="ADAL" clId="{0CDA6D5A-941F-CF45-97CE-431B204399B1}" dt="2021-02-24T20:06:07.564" v="4983"/>
          <ac:spMkLst>
            <pc:docMk/>
            <pc:sldMk cId="2187144628" sldId="513"/>
            <ac:spMk id="15" creationId="{33350951-8C74-DA44-A2DF-767272EF84F8}"/>
          </ac:spMkLst>
        </pc:spChg>
        <pc:grpChg chg="del">
          <ac:chgData name="Mistri, Somen K" userId="0be3d461-045e-4def-96db-2a497456586c" providerId="ADAL" clId="{0CDA6D5A-941F-CF45-97CE-431B204399B1}" dt="2021-02-23T18:09:52.705" v="1989" actId="478"/>
          <ac:grpSpMkLst>
            <pc:docMk/>
            <pc:sldMk cId="2187144628" sldId="513"/>
            <ac:grpSpMk id="5" creationId="{05DC72F5-5F57-3643-B54D-74300CA67E99}"/>
          </ac:grpSpMkLst>
        </pc:grpChg>
        <pc:picChg chg="add del mod">
          <ac:chgData name="Mistri, Somen K" userId="0be3d461-045e-4def-96db-2a497456586c" providerId="ADAL" clId="{0CDA6D5A-941F-CF45-97CE-431B204399B1}" dt="2021-02-23T18:06:49.984" v="1976" actId="478"/>
          <ac:picMkLst>
            <pc:docMk/>
            <pc:sldMk cId="2187144628" sldId="513"/>
            <ac:picMk id="6" creationId="{11730D9F-5300-0E49-BF7B-8D76156955DE}"/>
          </ac:picMkLst>
        </pc:picChg>
        <pc:picChg chg="add mod">
          <ac:chgData name="Mistri, Somen K" userId="0be3d461-045e-4def-96db-2a497456586c" providerId="ADAL" clId="{0CDA6D5A-941F-CF45-97CE-431B204399B1}" dt="2021-02-23T18:07:02.606" v="1981" actId="1076"/>
          <ac:picMkLst>
            <pc:docMk/>
            <pc:sldMk cId="2187144628" sldId="513"/>
            <ac:picMk id="11" creationId="{DDE20328-C391-924B-B79D-5194C1F5BA28}"/>
          </ac:picMkLst>
        </pc:picChg>
        <pc:picChg chg="del">
          <ac:chgData name="Mistri, Somen K" userId="0be3d461-045e-4def-96db-2a497456586c" providerId="ADAL" clId="{0CDA6D5A-941F-CF45-97CE-431B204399B1}" dt="2021-02-23T17:23:00.455" v="1968" actId="478"/>
          <ac:picMkLst>
            <pc:docMk/>
            <pc:sldMk cId="2187144628" sldId="513"/>
            <ac:picMk id="19" creationId="{DAB84919-C1F8-9B4B-9165-D0A484DD3BE3}"/>
          </ac:picMkLst>
        </pc:picChg>
      </pc:sldChg>
      <pc:sldChg chg="addSp delSp modSp add mod delAnim modAnim">
        <pc:chgData name="Mistri, Somen K" userId="0be3d461-045e-4def-96db-2a497456586c" providerId="ADAL" clId="{0CDA6D5A-941F-CF45-97CE-431B204399B1}" dt="2021-02-24T20:06:23.214" v="4986"/>
        <pc:sldMkLst>
          <pc:docMk/>
          <pc:sldMk cId="395191409" sldId="514"/>
        </pc:sldMkLst>
        <pc:spChg chg="del mod">
          <ac:chgData name="Mistri, Somen K" userId="0be3d461-045e-4def-96db-2a497456586c" providerId="ADAL" clId="{0CDA6D5A-941F-CF45-97CE-431B204399B1}" dt="2021-02-24T20:06:22.719" v="4985" actId="478"/>
          <ac:spMkLst>
            <pc:docMk/>
            <pc:sldMk cId="395191409" sldId="514"/>
            <ac:spMk id="9" creationId="{00000000-0000-0000-0000-000000000000}"/>
          </ac:spMkLst>
        </pc:spChg>
        <pc:spChg chg="add mod">
          <ac:chgData name="Mistri, Somen K" userId="0be3d461-045e-4def-96db-2a497456586c" providerId="ADAL" clId="{0CDA6D5A-941F-CF45-97CE-431B204399B1}" dt="2021-02-23T18:14:15.174" v="2043" actId="164"/>
          <ac:spMkLst>
            <pc:docMk/>
            <pc:sldMk cId="395191409" sldId="514"/>
            <ac:spMk id="14" creationId="{A3A4165C-44D0-0E42-A644-95C573A9CD35}"/>
          </ac:spMkLst>
        </pc:spChg>
        <pc:spChg chg="add mod">
          <ac:chgData name="Mistri, Somen K" userId="0be3d461-045e-4def-96db-2a497456586c" providerId="ADAL" clId="{0CDA6D5A-941F-CF45-97CE-431B204399B1}" dt="2021-02-23T18:14:15.174" v="2043" actId="164"/>
          <ac:spMkLst>
            <pc:docMk/>
            <pc:sldMk cId="395191409" sldId="514"/>
            <ac:spMk id="16" creationId="{434F191E-A78F-C444-AD92-F4384740D6CD}"/>
          </ac:spMkLst>
        </pc:spChg>
        <pc:spChg chg="add mod">
          <ac:chgData name="Mistri, Somen K" userId="0be3d461-045e-4def-96db-2a497456586c" providerId="ADAL" clId="{0CDA6D5A-941F-CF45-97CE-431B204399B1}" dt="2021-02-23T18:16:37.494" v="2082" actId="164"/>
          <ac:spMkLst>
            <pc:docMk/>
            <pc:sldMk cId="395191409" sldId="514"/>
            <ac:spMk id="17" creationId="{04B0C076-229B-EA4D-BA22-1FAC60977C0A}"/>
          </ac:spMkLst>
        </pc:spChg>
        <pc:spChg chg="add mod">
          <ac:chgData name="Mistri, Somen K" userId="0be3d461-045e-4def-96db-2a497456586c" providerId="ADAL" clId="{0CDA6D5A-941F-CF45-97CE-431B204399B1}" dt="2021-02-23T18:16:37.494" v="2082" actId="164"/>
          <ac:spMkLst>
            <pc:docMk/>
            <pc:sldMk cId="395191409" sldId="514"/>
            <ac:spMk id="19" creationId="{BF059B46-B0E4-B644-B164-9C06A27FCF4A}"/>
          </ac:spMkLst>
        </pc:spChg>
        <pc:spChg chg="add mod">
          <ac:chgData name="Mistri, Somen K" userId="0be3d461-045e-4def-96db-2a497456586c" providerId="ADAL" clId="{0CDA6D5A-941F-CF45-97CE-431B204399B1}" dt="2021-02-24T20:06:23.214" v="4986"/>
          <ac:spMkLst>
            <pc:docMk/>
            <pc:sldMk cId="395191409" sldId="514"/>
            <ac:spMk id="21" creationId="{C27A0775-80C7-0541-A388-71584F9A04AC}"/>
          </ac:spMkLst>
        </pc:spChg>
        <pc:grpChg chg="del">
          <ac:chgData name="Mistri, Somen K" userId="0be3d461-045e-4def-96db-2a497456586c" providerId="ADAL" clId="{0CDA6D5A-941F-CF45-97CE-431B204399B1}" dt="2021-02-23T18:11:45.076" v="1994" actId="478"/>
          <ac:grpSpMkLst>
            <pc:docMk/>
            <pc:sldMk cId="395191409" sldId="514"/>
            <ac:grpSpMk id="5" creationId="{05DC72F5-5F57-3643-B54D-74300CA67E99}"/>
          </ac:grpSpMkLst>
        </pc:grpChg>
        <pc:grpChg chg="add mod">
          <ac:chgData name="Mistri, Somen K" userId="0be3d461-045e-4def-96db-2a497456586c" providerId="ADAL" clId="{0CDA6D5A-941F-CF45-97CE-431B204399B1}" dt="2021-02-23T18:14:15.174" v="2043" actId="164"/>
          <ac:grpSpMkLst>
            <pc:docMk/>
            <pc:sldMk cId="395191409" sldId="514"/>
            <ac:grpSpMk id="8" creationId="{60858A93-DCE7-DE44-9382-2AC844698287}"/>
          </ac:grpSpMkLst>
        </pc:grpChg>
        <pc:grpChg chg="add mod">
          <ac:chgData name="Mistri, Somen K" userId="0be3d461-045e-4def-96db-2a497456586c" providerId="ADAL" clId="{0CDA6D5A-941F-CF45-97CE-431B204399B1}" dt="2021-02-23T18:16:37.494" v="2082" actId="164"/>
          <ac:grpSpMkLst>
            <pc:docMk/>
            <pc:sldMk cId="395191409" sldId="514"/>
            <ac:grpSpMk id="15" creationId="{C78EFF91-F879-8E4E-A405-8CC69BE5773F}"/>
          </ac:grpSpMkLst>
        </pc:grpChg>
        <pc:grpChg chg="add mod">
          <ac:chgData name="Mistri, Somen K" userId="0be3d461-045e-4def-96db-2a497456586c" providerId="ADAL" clId="{0CDA6D5A-941F-CF45-97CE-431B204399B1}" dt="2021-02-23T18:16:39.814" v="2083" actId="1076"/>
          <ac:grpSpMkLst>
            <pc:docMk/>
            <pc:sldMk cId="395191409" sldId="514"/>
            <ac:grpSpMk id="20" creationId="{3B2A587A-1DE6-D442-9B15-8BA9F97D0EC1}"/>
          </ac:grpSpMkLst>
        </pc:grpChg>
        <pc:picChg chg="add mod">
          <ac:chgData name="Mistri, Somen K" userId="0be3d461-045e-4def-96db-2a497456586c" providerId="ADAL" clId="{0CDA6D5A-941F-CF45-97CE-431B204399B1}" dt="2021-02-23T18:10:06.581" v="1991" actId="1076"/>
          <ac:picMkLst>
            <pc:docMk/>
            <pc:sldMk cId="395191409" sldId="514"/>
            <ac:picMk id="6" creationId="{FACE02DB-86C0-D649-93C9-311DCC6D7984}"/>
          </ac:picMkLst>
        </pc:picChg>
        <pc:picChg chg="del">
          <ac:chgData name="Mistri, Somen K" userId="0be3d461-045e-4def-96db-2a497456586c" providerId="ADAL" clId="{0CDA6D5A-941F-CF45-97CE-431B204399B1}" dt="2021-02-23T18:07:39.179" v="1984" actId="478"/>
          <ac:picMkLst>
            <pc:docMk/>
            <pc:sldMk cId="395191409" sldId="514"/>
            <ac:picMk id="11" creationId="{DDE20328-C391-924B-B79D-5194C1F5BA28}"/>
          </ac:picMkLst>
        </pc:picChg>
        <pc:picChg chg="add mod">
          <ac:chgData name="Mistri, Somen K" userId="0be3d461-045e-4def-96db-2a497456586c" providerId="ADAL" clId="{0CDA6D5A-941F-CF45-97CE-431B204399B1}" dt="2021-02-23T18:13:00.788" v="2009" actId="164"/>
          <ac:picMkLst>
            <pc:docMk/>
            <pc:sldMk cId="395191409" sldId="514"/>
            <ac:picMk id="12" creationId="{6BFA83A1-B0E8-F341-81B5-8EF96909FBE6}"/>
          </ac:picMkLst>
        </pc:picChg>
        <pc:picChg chg="add mod">
          <ac:chgData name="Mistri, Somen K" userId="0be3d461-045e-4def-96db-2a497456586c" providerId="ADAL" clId="{0CDA6D5A-941F-CF45-97CE-431B204399B1}" dt="2021-02-23T18:13:00.788" v="2009" actId="164"/>
          <ac:picMkLst>
            <pc:docMk/>
            <pc:sldMk cId="395191409" sldId="514"/>
            <ac:picMk id="13" creationId="{74C47FFF-60D5-BF42-858E-0F726662AC97}"/>
          </ac:picMkLst>
        </pc:picChg>
      </pc:sldChg>
      <pc:sldChg chg="addSp delSp modSp add mod modAnim">
        <pc:chgData name="Mistri, Somen K" userId="0be3d461-045e-4def-96db-2a497456586c" providerId="ADAL" clId="{0CDA6D5A-941F-CF45-97CE-431B204399B1}" dt="2021-02-24T20:06:29.862" v="4988"/>
        <pc:sldMkLst>
          <pc:docMk/>
          <pc:sldMk cId="1108369634" sldId="515"/>
        </pc:sldMkLst>
        <pc:spChg chg="add mod">
          <ac:chgData name="Mistri, Somen K" userId="0be3d461-045e-4def-96db-2a497456586c" providerId="ADAL" clId="{0CDA6D5A-941F-CF45-97CE-431B204399B1}" dt="2021-02-23T18:21:10.249" v="2136" actId="207"/>
          <ac:spMkLst>
            <pc:docMk/>
            <pc:sldMk cId="1108369634" sldId="515"/>
            <ac:spMk id="2" creationId="{980A6BAF-AFEC-1E43-9A50-627855CBC109}"/>
          </ac:spMkLst>
        </pc:spChg>
        <pc:spChg chg="add mod">
          <ac:chgData name="Mistri, Somen K" userId="0be3d461-045e-4def-96db-2a497456586c" providerId="ADAL" clId="{0CDA6D5A-941F-CF45-97CE-431B204399B1}" dt="2021-02-23T18:21:58.764" v="2142" actId="2085"/>
          <ac:spMkLst>
            <pc:docMk/>
            <pc:sldMk cId="1108369634" sldId="515"/>
            <ac:spMk id="8" creationId="{FB308E6E-A3A9-2341-9CB4-2309EAFBB530}"/>
          </ac:spMkLst>
        </pc:spChg>
        <pc:spChg chg="del">
          <ac:chgData name="Mistri, Somen K" userId="0be3d461-045e-4def-96db-2a497456586c" providerId="ADAL" clId="{0CDA6D5A-941F-CF45-97CE-431B204399B1}" dt="2021-02-24T20:06:29.351" v="4987" actId="478"/>
          <ac:spMkLst>
            <pc:docMk/>
            <pc:sldMk cId="1108369634" sldId="515"/>
            <ac:spMk id="9" creationId="{00000000-0000-0000-0000-000000000000}"/>
          </ac:spMkLst>
        </pc:spChg>
        <pc:spChg chg="add mod">
          <ac:chgData name="Mistri, Somen K" userId="0be3d461-045e-4def-96db-2a497456586c" providerId="ADAL" clId="{0CDA6D5A-941F-CF45-97CE-431B204399B1}" dt="2021-02-23T18:20:04.559" v="2125" actId="207"/>
          <ac:spMkLst>
            <pc:docMk/>
            <pc:sldMk cId="1108369634" sldId="515"/>
            <ac:spMk id="11" creationId="{E8CCC3EE-E32E-BB43-ADEE-BD2492F2D076}"/>
          </ac:spMkLst>
        </pc:spChg>
        <pc:spChg chg="add mod">
          <ac:chgData name="Mistri, Somen K" userId="0be3d461-045e-4def-96db-2a497456586c" providerId="ADAL" clId="{0CDA6D5A-941F-CF45-97CE-431B204399B1}" dt="2021-02-23T18:20:31.025" v="2132" actId="1038"/>
          <ac:spMkLst>
            <pc:docMk/>
            <pc:sldMk cId="1108369634" sldId="515"/>
            <ac:spMk id="12" creationId="{6786459F-8FA5-F24B-A00C-0E64FBF3D773}"/>
          </ac:spMkLst>
        </pc:spChg>
        <pc:spChg chg="add mod">
          <ac:chgData name="Mistri, Somen K" userId="0be3d461-045e-4def-96db-2a497456586c" providerId="ADAL" clId="{0CDA6D5A-941F-CF45-97CE-431B204399B1}" dt="2021-02-23T18:22:54.791" v="2151" actId="207"/>
          <ac:spMkLst>
            <pc:docMk/>
            <pc:sldMk cId="1108369634" sldId="515"/>
            <ac:spMk id="14" creationId="{19C0CD1D-B2EE-E64F-81DE-4BC465312A3C}"/>
          </ac:spMkLst>
        </pc:spChg>
        <pc:spChg chg="add mod">
          <ac:chgData name="Mistri, Somen K" userId="0be3d461-045e-4def-96db-2a497456586c" providerId="ADAL" clId="{0CDA6D5A-941F-CF45-97CE-431B204399B1}" dt="2021-02-23T19:02:21.448" v="2330" actId="1076"/>
          <ac:spMkLst>
            <pc:docMk/>
            <pc:sldMk cId="1108369634" sldId="515"/>
            <ac:spMk id="15" creationId="{713E0F30-7A2B-AB42-A282-6D6F02E4259D}"/>
          </ac:spMkLst>
        </pc:spChg>
        <pc:spChg chg="add mod">
          <ac:chgData name="Mistri, Somen K" userId="0be3d461-045e-4def-96db-2a497456586c" providerId="ADAL" clId="{0CDA6D5A-941F-CF45-97CE-431B204399B1}" dt="2021-02-24T20:06:29.862" v="4988"/>
          <ac:spMkLst>
            <pc:docMk/>
            <pc:sldMk cId="1108369634" sldId="515"/>
            <ac:spMk id="16" creationId="{947419AA-E920-7141-B6C8-237D74D6CBAC}"/>
          </ac:spMkLst>
        </pc:spChg>
        <pc:grpChg chg="mod">
          <ac:chgData name="Mistri, Somen K" userId="0be3d461-045e-4def-96db-2a497456586c" providerId="ADAL" clId="{0CDA6D5A-941F-CF45-97CE-431B204399B1}" dt="2021-02-23T18:23:21.385" v="2157" actId="1076"/>
          <ac:grpSpMkLst>
            <pc:docMk/>
            <pc:sldMk cId="1108369634" sldId="515"/>
            <ac:grpSpMk id="5" creationId="{05DC72F5-5F57-3643-B54D-74300CA67E99}"/>
          </ac:grpSpMkLst>
        </pc:grpChg>
      </pc:sldChg>
      <pc:sldChg chg="addSp delSp modSp add mod modAnim">
        <pc:chgData name="Mistri, Somen K" userId="0be3d461-045e-4def-96db-2a497456586c" providerId="ADAL" clId="{0CDA6D5A-941F-CF45-97CE-431B204399B1}" dt="2021-02-24T20:06:39.675" v="4990"/>
        <pc:sldMkLst>
          <pc:docMk/>
          <pc:sldMk cId="1133256506" sldId="516"/>
        </pc:sldMkLst>
        <pc:spChg chg="del">
          <ac:chgData name="Mistri, Somen K" userId="0be3d461-045e-4def-96db-2a497456586c" providerId="ADAL" clId="{0CDA6D5A-941F-CF45-97CE-431B204399B1}" dt="2021-02-23T18:35:14.964" v="2172" actId="478"/>
          <ac:spMkLst>
            <pc:docMk/>
            <pc:sldMk cId="1133256506" sldId="516"/>
            <ac:spMk id="8" creationId="{FB308E6E-A3A9-2341-9CB4-2309EAFBB530}"/>
          </ac:spMkLst>
        </pc:spChg>
        <pc:spChg chg="del">
          <ac:chgData name="Mistri, Somen K" userId="0be3d461-045e-4def-96db-2a497456586c" providerId="ADAL" clId="{0CDA6D5A-941F-CF45-97CE-431B204399B1}" dt="2021-02-24T20:06:39.235" v="4989" actId="478"/>
          <ac:spMkLst>
            <pc:docMk/>
            <pc:sldMk cId="1133256506" sldId="516"/>
            <ac:spMk id="9" creationId="{00000000-0000-0000-0000-000000000000}"/>
          </ac:spMkLst>
        </pc:spChg>
        <pc:spChg chg="mod">
          <ac:chgData name="Mistri, Somen K" userId="0be3d461-045e-4def-96db-2a497456586c" providerId="ADAL" clId="{0CDA6D5A-941F-CF45-97CE-431B204399B1}" dt="2021-02-23T18:49:34.258" v="2269" actId="1076"/>
          <ac:spMkLst>
            <pc:docMk/>
            <pc:sldMk cId="1133256506" sldId="516"/>
            <ac:spMk id="11" creationId="{E8CCC3EE-E32E-BB43-ADEE-BD2492F2D076}"/>
          </ac:spMkLst>
        </pc:spChg>
        <pc:spChg chg="mod">
          <ac:chgData name="Mistri, Somen K" userId="0be3d461-045e-4def-96db-2a497456586c" providerId="ADAL" clId="{0CDA6D5A-941F-CF45-97CE-431B204399B1}" dt="2021-02-23T18:54:46.640" v="2314" actId="164"/>
          <ac:spMkLst>
            <pc:docMk/>
            <pc:sldMk cId="1133256506" sldId="516"/>
            <ac:spMk id="12" creationId="{6786459F-8FA5-F24B-A00C-0E64FBF3D773}"/>
          </ac:spMkLst>
        </pc:spChg>
        <pc:spChg chg="del">
          <ac:chgData name="Mistri, Somen K" userId="0be3d461-045e-4def-96db-2a497456586c" providerId="ADAL" clId="{0CDA6D5A-941F-CF45-97CE-431B204399B1}" dt="2021-02-23T18:35:14.964" v="2172" actId="478"/>
          <ac:spMkLst>
            <pc:docMk/>
            <pc:sldMk cId="1133256506" sldId="516"/>
            <ac:spMk id="14" creationId="{19C0CD1D-B2EE-E64F-81DE-4BC465312A3C}"/>
          </ac:spMkLst>
        </pc:spChg>
        <pc:spChg chg="del">
          <ac:chgData name="Mistri, Somen K" userId="0be3d461-045e-4def-96db-2a497456586c" providerId="ADAL" clId="{0CDA6D5A-941F-CF45-97CE-431B204399B1}" dt="2021-02-23T18:35:14.964" v="2172" actId="478"/>
          <ac:spMkLst>
            <pc:docMk/>
            <pc:sldMk cId="1133256506" sldId="516"/>
            <ac:spMk id="15" creationId="{713E0F30-7A2B-AB42-A282-6D6F02E4259D}"/>
          </ac:spMkLst>
        </pc:spChg>
        <pc:spChg chg="add mod">
          <ac:chgData name="Mistri, Somen K" userId="0be3d461-045e-4def-96db-2a497456586c" providerId="ADAL" clId="{0CDA6D5A-941F-CF45-97CE-431B204399B1}" dt="2021-02-23T18:55:41.318" v="2324" actId="164"/>
          <ac:spMkLst>
            <pc:docMk/>
            <pc:sldMk cId="1133256506" sldId="516"/>
            <ac:spMk id="24" creationId="{6FE967E6-3228-D948-A9F8-A5C4FECB9449}"/>
          </ac:spMkLst>
        </pc:spChg>
        <pc:spChg chg="add mod">
          <ac:chgData name="Mistri, Somen K" userId="0be3d461-045e-4def-96db-2a497456586c" providerId="ADAL" clId="{0CDA6D5A-941F-CF45-97CE-431B204399B1}" dt="2021-02-23T18:46:40.424" v="2255" actId="1076"/>
          <ac:spMkLst>
            <pc:docMk/>
            <pc:sldMk cId="1133256506" sldId="516"/>
            <ac:spMk id="25" creationId="{9728AC06-A6BD-F24D-9816-E8DF540F66EF}"/>
          </ac:spMkLst>
        </pc:spChg>
        <pc:spChg chg="add mod">
          <ac:chgData name="Mistri, Somen K" userId="0be3d461-045e-4def-96db-2a497456586c" providerId="ADAL" clId="{0CDA6D5A-941F-CF45-97CE-431B204399B1}" dt="2021-02-23T18:49:45.312" v="2274" actId="1076"/>
          <ac:spMkLst>
            <pc:docMk/>
            <pc:sldMk cId="1133256506" sldId="516"/>
            <ac:spMk id="26" creationId="{89590C78-D23F-FE4F-9000-7EE7605FB950}"/>
          </ac:spMkLst>
        </pc:spChg>
        <pc:spChg chg="add mod">
          <ac:chgData name="Mistri, Somen K" userId="0be3d461-045e-4def-96db-2a497456586c" providerId="ADAL" clId="{0CDA6D5A-941F-CF45-97CE-431B204399B1}" dt="2021-02-23T18:55:33.896" v="2323" actId="1076"/>
          <ac:spMkLst>
            <pc:docMk/>
            <pc:sldMk cId="1133256506" sldId="516"/>
            <ac:spMk id="28" creationId="{6808A7E4-1FAC-F740-B9CF-17135A5E159D}"/>
          </ac:spMkLst>
        </pc:spChg>
        <pc:spChg chg="add mod">
          <ac:chgData name="Mistri, Somen K" userId="0be3d461-045e-4def-96db-2a497456586c" providerId="ADAL" clId="{0CDA6D5A-941F-CF45-97CE-431B204399B1}" dt="2021-02-24T20:06:39.675" v="4990"/>
          <ac:spMkLst>
            <pc:docMk/>
            <pc:sldMk cId="1133256506" sldId="516"/>
            <ac:spMk id="39" creationId="{EF8C5B69-12DC-034D-9AAC-466034579E24}"/>
          </ac:spMkLst>
        </pc:spChg>
        <pc:grpChg chg="del">
          <ac:chgData name="Mistri, Somen K" userId="0be3d461-045e-4def-96db-2a497456586c" providerId="ADAL" clId="{0CDA6D5A-941F-CF45-97CE-431B204399B1}" dt="2021-02-23T18:35:06.922" v="2170" actId="478"/>
          <ac:grpSpMkLst>
            <pc:docMk/>
            <pc:sldMk cId="1133256506" sldId="516"/>
            <ac:grpSpMk id="5" creationId="{05DC72F5-5F57-3643-B54D-74300CA67E99}"/>
          </ac:grpSpMkLst>
        </pc:grpChg>
        <pc:grpChg chg="add del mod">
          <ac:chgData name="Mistri, Somen K" userId="0be3d461-045e-4def-96db-2a497456586c" providerId="ADAL" clId="{0CDA6D5A-941F-CF45-97CE-431B204399B1}" dt="2021-02-23T19:13:44.313" v="2420" actId="21"/>
          <ac:grpSpMkLst>
            <pc:docMk/>
            <pc:sldMk cId="1133256506" sldId="516"/>
            <ac:grpSpMk id="29" creationId="{B53EAE12-99AB-A54B-9A65-2FC86C092926}"/>
          </ac:grpSpMkLst>
        </pc:grpChg>
        <pc:grpChg chg="add mod">
          <ac:chgData name="Mistri, Somen K" userId="0be3d461-045e-4def-96db-2a497456586c" providerId="ADAL" clId="{0CDA6D5A-941F-CF45-97CE-431B204399B1}" dt="2021-02-23T18:54:46.640" v="2314" actId="164"/>
          <ac:grpSpMkLst>
            <pc:docMk/>
            <pc:sldMk cId="1133256506" sldId="516"/>
            <ac:grpSpMk id="33" creationId="{7D399ADB-1396-3847-A2A5-CD564BFBC986}"/>
          </ac:grpSpMkLst>
        </pc:grpChg>
        <pc:grpChg chg="add mod">
          <ac:chgData name="Mistri, Somen K" userId="0be3d461-045e-4def-96db-2a497456586c" providerId="ADAL" clId="{0CDA6D5A-941F-CF45-97CE-431B204399B1}" dt="2021-02-23T18:55:41.318" v="2324" actId="164"/>
          <ac:grpSpMkLst>
            <pc:docMk/>
            <pc:sldMk cId="1133256506" sldId="516"/>
            <ac:grpSpMk id="38" creationId="{1B461C08-85C6-0649-8DCA-DA0A9A0235A4}"/>
          </ac:grpSpMkLst>
        </pc:grpChg>
        <pc:picChg chg="mod modCrop">
          <ac:chgData name="Mistri, Somen K" userId="0be3d461-045e-4def-96db-2a497456586c" providerId="ADAL" clId="{0CDA6D5A-941F-CF45-97CE-431B204399B1}" dt="2021-02-23T18:43:48.276" v="2214" actId="732"/>
          <ac:picMkLst>
            <pc:docMk/>
            <pc:sldMk cId="1133256506" sldId="516"/>
            <ac:picMk id="6" creationId="{FACE02DB-86C0-D649-93C9-311DCC6D7984}"/>
          </ac:picMkLst>
        </pc:picChg>
        <pc:picChg chg="del">
          <ac:chgData name="Mistri, Somen K" userId="0be3d461-045e-4def-96db-2a497456586c" providerId="ADAL" clId="{0CDA6D5A-941F-CF45-97CE-431B204399B1}" dt="2021-02-23T18:35:09.344" v="2171" actId="478"/>
          <ac:picMkLst>
            <pc:docMk/>
            <pc:sldMk cId="1133256506" sldId="516"/>
            <ac:picMk id="7" creationId="{9ECA8A4A-2ECF-C14D-97A9-29B2BFBD4AAB}"/>
          </ac:picMkLst>
        </pc:picChg>
        <pc:picChg chg="add mod">
          <ac:chgData name="Mistri, Somen K" userId="0be3d461-045e-4def-96db-2a497456586c" providerId="ADAL" clId="{0CDA6D5A-941F-CF45-97CE-431B204399B1}" dt="2021-02-23T18:40:49.252" v="2198" actId="1076"/>
          <ac:picMkLst>
            <pc:docMk/>
            <pc:sldMk cId="1133256506" sldId="516"/>
            <ac:picMk id="16" creationId="{04CCB6A8-49AD-D040-86F6-00DF382CCDB3}"/>
          </ac:picMkLst>
        </pc:picChg>
        <pc:picChg chg="add del mod">
          <ac:chgData name="Mistri, Somen K" userId="0be3d461-045e-4def-96db-2a497456586c" providerId="ADAL" clId="{0CDA6D5A-941F-CF45-97CE-431B204399B1}" dt="2021-02-23T18:39:03.259" v="2184" actId="478"/>
          <ac:picMkLst>
            <pc:docMk/>
            <pc:sldMk cId="1133256506" sldId="516"/>
            <ac:picMk id="19" creationId="{227A018C-264F-5A4F-BC85-2C455205407C}"/>
          </ac:picMkLst>
        </pc:picChg>
        <pc:picChg chg="add mod">
          <ac:chgData name="Mistri, Somen K" userId="0be3d461-045e-4def-96db-2a497456586c" providerId="ADAL" clId="{0CDA6D5A-941F-CF45-97CE-431B204399B1}" dt="2021-02-23T18:40:43.959" v="2197" actId="1076"/>
          <ac:picMkLst>
            <pc:docMk/>
            <pc:sldMk cId="1133256506" sldId="516"/>
            <ac:picMk id="21" creationId="{F8AAD70B-0726-BD4F-92BE-5818D463F863}"/>
          </ac:picMkLst>
        </pc:picChg>
        <pc:picChg chg="add mod">
          <ac:chgData name="Mistri, Somen K" userId="0be3d461-045e-4def-96db-2a497456586c" providerId="ADAL" clId="{0CDA6D5A-941F-CF45-97CE-431B204399B1}" dt="2021-02-23T18:40:37.878" v="2196" actId="1076"/>
          <ac:picMkLst>
            <pc:docMk/>
            <pc:sldMk cId="1133256506" sldId="516"/>
            <ac:picMk id="23" creationId="{F3892776-768A-C345-B883-853D399381BC}"/>
          </ac:picMkLst>
        </pc:picChg>
        <pc:picChg chg="add mod">
          <ac:chgData name="Mistri, Somen K" userId="0be3d461-045e-4def-96db-2a497456586c" providerId="ADAL" clId="{0CDA6D5A-941F-CF45-97CE-431B204399B1}" dt="2021-02-23T18:55:33.896" v="2323" actId="1076"/>
          <ac:picMkLst>
            <pc:docMk/>
            <pc:sldMk cId="1133256506" sldId="516"/>
            <ac:picMk id="27" creationId="{6A536148-3B97-A14C-8AC7-6046DDA4B863}"/>
          </ac:picMkLst>
        </pc:picChg>
        <pc:cxnChg chg="add mod">
          <ac:chgData name="Mistri, Somen K" userId="0be3d461-045e-4def-96db-2a497456586c" providerId="ADAL" clId="{0CDA6D5A-941F-CF45-97CE-431B204399B1}" dt="2021-02-23T18:54:46.640" v="2314" actId="164"/>
          <ac:cxnSpMkLst>
            <pc:docMk/>
            <pc:sldMk cId="1133256506" sldId="516"/>
            <ac:cxnSpMk id="31" creationId="{F33FC17D-1812-2044-A669-8EDAE5295D72}"/>
          </ac:cxnSpMkLst>
        </pc:cxnChg>
        <pc:cxnChg chg="add mod">
          <ac:chgData name="Mistri, Somen K" userId="0be3d461-045e-4def-96db-2a497456586c" providerId="ADAL" clId="{0CDA6D5A-941F-CF45-97CE-431B204399B1}" dt="2021-02-23T18:55:41.318" v="2324" actId="164"/>
          <ac:cxnSpMkLst>
            <pc:docMk/>
            <pc:sldMk cId="1133256506" sldId="516"/>
            <ac:cxnSpMk id="35" creationId="{AFCD827D-0413-044A-9120-4E1A6BCD8DDD}"/>
          </ac:cxnSpMkLst>
        </pc:cxnChg>
      </pc:sldChg>
      <pc:sldChg chg="new del">
        <pc:chgData name="Mistri, Somen K" userId="0be3d461-045e-4def-96db-2a497456586c" providerId="ADAL" clId="{0CDA6D5A-941F-CF45-97CE-431B204399B1}" dt="2021-02-23T18:27:14.436" v="2167" actId="2696"/>
        <pc:sldMkLst>
          <pc:docMk/>
          <pc:sldMk cId="4073977363" sldId="516"/>
        </pc:sldMkLst>
      </pc:sldChg>
      <pc:sldChg chg="addSp delSp modSp add mod delAnim modAnim">
        <pc:chgData name="Mistri, Somen K" userId="0be3d461-045e-4def-96db-2a497456586c" providerId="ADAL" clId="{0CDA6D5A-941F-CF45-97CE-431B204399B1}" dt="2021-02-23T19:23:43.048" v="2544" actId="1076"/>
        <pc:sldMkLst>
          <pc:docMk/>
          <pc:sldMk cId="1482824463" sldId="517"/>
        </pc:sldMkLst>
        <pc:spChg chg="mod topLvl">
          <ac:chgData name="Mistri, Somen K" userId="0be3d461-045e-4def-96db-2a497456586c" providerId="ADAL" clId="{0CDA6D5A-941F-CF45-97CE-431B204399B1}" dt="2021-02-23T19:12:05.020" v="2416" actId="165"/>
          <ac:spMkLst>
            <pc:docMk/>
            <pc:sldMk cId="1482824463" sldId="517"/>
            <ac:spMk id="2" creationId="{980A6BAF-AFEC-1E43-9A50-627855CBC109}"/>
          </ac:spMkLst>
        </pc:spChg>
        <pc:spChg chg="mod topLvl">
          <ac:chgData name="Mistri, Somen K" userId="0be3d461-045e-4def-96db-2a497456586c" providerId="ADAL" clId="{0CDA6D5A-941F-CF45-97CE-431B204399B1}" dt="2021-02-23T19:23:43.048" v="2544" actId="1076"/>
          <ac:spMkLst>
            <pc:docMk/>
            <pc:sldMk cId="1482824463" sldId="517"/>
            <ac:spMk id="9" creationId="{00000000-0000-0000-0000-000000000000}"/>
          </ac:spMkLst>
        </pc:spChg>
        <pc:spChg chg="mod topLvl">
          <ac:chgData name="Mistri, Somen K" userId="0be3d461-045e-4def-96db-2a497456586c" providerId="ADAL" clId="{0CDA6D5A-941F-CF45-97CE-431B204399B1}" dt="2021-02-23T19:12:05.020" v="2416" actId="165"/>
          <ac:spMkLst>
            <pc:docMk/>
            <pc:sldMk cId="1482824463" sldId="517"/>
            <ac:spMk id="11" creationId="{E8CCC3EE-E32E-BB43-ADEE-BD2492F2D076}"/>
          </ac:spMkLst>
        </pc:spChg>
        <pc:spChg chg="add del mod">
          <ac:chgData name="Mistri, Somen K" userId="0be3d461-045e-4def-96db-2a497456586c" providerId="ADAL" clId="{0CDA6D5A-941F-CF45-97CE-431B204399B1}" dt="2021-02-23T19:14:44.217" v="2430" actId="1076"/>
          <ac:spMkLst>
            <pc:docMk/>
            <pc:sldMk cId="1482824463" sldId="517"/>
            <ac:spMk id="12" creationId="{6786459F-8FA5-F24B-A00C-0E64FBF3D773}"/>
          </ac:spMkLst>
        </pc:spChg>
        <pc:spChg chg="add mod">
          <ac:chgData name="Mistri, Somen K" userId="0be3d461-045e-4def-96db-2a497456586c" providerId="ADAL" clId="{0CDA6D5A-941F-CF45-97CE-431B204399B1}" dt="2021-02-23T19:11:32.727" v="2408" actId="1035"/>
          <ac:spMkLst>
            <pc:docMk/>
            <pc:sldMk cId="1482824463" sldId="517"/>
            <ac:spMk id="13" creationId="{CF9398B4-A896-5B48-B6C1-7CE47AD9B38B}"/>
          </ac:spMkLst>
        </pc:spChg>
        <pc:spChg chg="del mod">
          <ac:chgData name="Mistri, Somen K" userId="0be3d461-045e-4def-96db-2a497456586c" providerId="ADAL" clId="{0CDA6D5A-941F-CF45-97CE-431B204399B1}" dt="2021-02-23T19:08:34.948" v="2351" actId="478"/>
          <ac:spMkLst>
            <pc:docMk/>
            <pc:sldMk cId="1482824463" sldId="517"/>
            <ac:spMk id="24" creationId="{6FE967E6-3228-D948-A9F8-A5C4FECB9449}"/>
          </ac:spMkLst>
        </pc:spChg>
        <pc:spChg chg="mod topLvl">
          <ac:chgData name="Mistri, Somen K" userId="0be3d461-045e-4def-96db-2a497456586c" providerId="ADAL" clId="{0CDA6D5A-941F-CF45-97CE-431B204399B1}" dt="2021-02-23T19:14:26.628" v="2428" actId="1076"/>
          <ac:spMkLst>
            <pc:docMk/>
            <pc:sldMk cId="1482824463" sldId="517"/>
            <ac:spMk id="25" creationId="{9728AC06-A6BD-F24D-9816-E8DF540F66EF}"/>
          </ac:spMkLst>
        </pc:spChg>
        <pc:spChg chg="mod topLvl">
          <ac:chgData name="Mistri, Somen K" userId="0be3d461-045e-4def-96db-2a497456586c" providerId="ADAL" clId="{0CDA6D5A-941F-CF45-97CE-431B204399B1}" dt="2021-02-23T19:12:05.020" v="2416" actId="165"/>
          <ac:spMkLst>
            <pc:docMk/>
            <pc:sldMk cId="1482824463" sldId="517"/>
            <ac:spMk id="26" creationId="{89590C78-D23F-FE4F-9000-7EE7605FB950}"/>
          </ac:spMkLst>
        </pc:spChg>
        <pc:spChg chg="add mod">
          <ac:chgData name="Mistri, Somen K" userId="0be3d461-045e-4def-96db-2a497456586c" providerId="ADAL" clId="{0CDA6D5A-941F-CF45-97CE-431B204399B1}" dt="2021-02-23T19:11:40.683" v="2415" actId="1037"/>
          <ac:spMkLst>
            <pc:docMk/>
            <pc:sldMk cId="1482824463" sldId="517"/>
            <ac:spMk id="30" creationId="{722DBFF4-4ECD-7244-AEC0-1B7106659BF3}"/>
          </ac:spMkLst>
        </pc:spChg>
        <pc:spChg chg="del mod topLvl">
          <ac:chgData name="Mistri, Somen K" userId="0be3d461-045e-4def-96db-2a497456586c" providerId="ADAL" clId="{0CDA6D5A-941F-CF45-97CE-431B204399B1}" dt="2021-02-23T19:14:05.165" v="2423" actId="478"/>
          <ac:spMkLst>
            <pc:docMk/>
            <pc:sldMk cId="1482824463" sldId="517"/>
            <ac:spMk id="36" creationId="{E4C2087A-1B97-F545-9D71-0FEFEEC25F1C}"/>
          </ac:spMkLst>
        </pc:spChg>
        <pc:grpChg chg="add del mod">
          <ac:chgData name="Mistri, Somen K" userId="0be3d461-045e-4def-96db-2a497456586c" providerId="ADAL" clId="{0CDA6D5A-941F-CF45-97CE-431B204399B1}" dt="2021-02-23T19:07:27.596" v="2340" actId="165"/>
          <ac:grpSpMkLst>
            <pc:docMk/>
            <pc:sldMk cId="1482824463" sldId="517"/>
            <ac:grpSpMk id="3" creationId="{7EE9A650-219D-1647-B24C-1446858E43E9}"/>
          </ac:grpSpMkLst>
        </pc:grpChg>
        <pc:grpChg chg="add del mod">
          <ac:chgData name="Mistri, Somen K" userId="0be3d461-045e-4def-96db-2a497456586c" providerId="ADAL" clId="{0CDA6D5A-941F-CF45-97CE-431B204399B1}" dt="2021-02-23T19:12:05.020" v="2416" actId="165"/>
          <ac:grpSpMkLst>
            <pc:docMk/>
            <pc:sldMk cId="1482824463" sldId="517"/>
            <ac:grpSpMk id="4" creationId="{0C38804D-05F6-154B-8C2F-05522FCD13FA}"/>
          </ac:grpSpMkLst>
        </pc:grpChg>
        <pc:grpChg chg="add mod">
          <ac:chgData name="Mistri, Somen K" userId="0be3d461-045e-4def-96db-2a497456586c" providerId="ADAL" clId="{0CDA6D5A-941F-CF45-97CE-431B204399B1}" dt="2021-02-23T19:14:23.774" v="2427" actId="1076"/>
          <ac:grpSpMkLst>
            <pc:docMk/>
            <pc:sldMk cId="1482824463" sldId="517"/>
            <ac:grpSpMk id="14" creationId="{7413CA76-F2C8-0048-A2E0-B535B102A414}"/>
          </ac:grpSpMkLst>
        </pc:grpChg>
        <pc:grpChg chg="del">
          <ac:chgData name="Mistri, Somen K" userId="0be3d461-045e-4def-96db-2a497456586c" providerId="ADAL" clId="{0CDA6D5A-941F-CF45-97CE-431B204399B1}" dt="2021-02-23T19:06:48.892" v="2334" actId="478"/>
          <ac:grpSpMkLst>
            <pc:docMk/>
            <pc:sldMk cId="1482824463" sldId="517"/>
            <ac:grpSpMk id="29" creationId="{B53EAE12-99AB-A54B-9A65-2FC86C092926}"/>
          </ac:grpSpMkLst>
        </pc:grpChg>
        <pc:grpChg chg="add del mod">
          <ac:chgData name="Mistri, Somen K" userId="0be3d461-045e-4def-96db-2a497456586c" providerId="ADAL" clId="{0CDA6D5A-941F-CF45-97CE-431B204399B1}" dt="2021-02-23T19:14:05.165" v="2423" actId="478"/>
          <ac:grpSpMkLst>
            <pc:docMk/>
            <pc:sldMk cId="1482824463" sldId="517"/>
            <ac:grpSpMk id="32" creationId="{C818DA9C-B608-7C45-BE53-C50D7C795125}"/>
          </ac:grpSpMkLst>
        </pc:grpChg>
        <pc:grpChg chg="add del mod topLvl">
          <ac:chgData name="Mistri, Somen K" userId="0be3d461-045e-4def-96db-2a497456586c" providerId="ADAL" clId="{0CDA6D5A-941F-CF45-97CE-431B204399B1}" dt="2021-02-23T19:12:05.020" v="2416" actId="165"/>
          <ac:grpSpMkLst>
            <pc:docMk/>
            <pc:sldMk cId="1482824463" sldId="517"/>
            <ac:grpSpMk id="33" creationId="{7D399ADB-1396-3847-A2A5-CD564BFBC986}"/>
          </ac:grpSpMkLst>
        </pc:grpChg>
        <pc:grpChg chg="del mod topLvl">
          <ac:chgData name="Mistri, Somen K" userId="0be3d461-045e-4def-96db-2a497456586c" providerId="ADAL" clId="{0CDA6D5A-941F-CF45-97CE-431B204399B1}" dt="2021-02-23T19:08:34.948" v="2351" actId="478"/>
          <ac:grpSpMkLst>
            <pc:docMk/>
            <pc:sldMk cId="1482824463" sldId="517"/>
            <ac:grpSpMk id="38" creationId="{1B461C08-85C6-0649-8DCA-DA0A9A0235A4}"/>
          </ac:grpSpMkLst>
        </pc:grpChg>
        <pc:picChg chg="mod topLvl">
          <ac:chgData name="Mistri, Somen K" userId="0be3d461-045e-4def-96db-2a497456586c" providerId="ADAL" clId="{0CDA6D5A-941F-CF45-97CE-431B204399B1}" dt="2021-02-23T19:12:05.020" v="2416" actId="165"/>
          <ac:picMkLst>
            <pc:docMk/>
            <pc:sldMk cId="1482824463" sldId="517"/>
            <ac:picMk id="6" creationId="{FACE02DB-86C0-D649-93C9-311DCC6D7984}"/>
          </ac:picMkLst>
        </pc:picChg>
        <pc:picChg chg="add mod">
          <ac:chgData name="Mistri, Somen K" userId="0be3d461-045e-4def-96db-2a497456586c" providerId="ADAL" clId="{0CDA6D5A-941F-CF45-97CE-431B204399B1}" dt="2021-02-23T19:09:56.531" v="2383" actId="14100"/>
          <ac:picMkLst>
            <pc:docMk/>
            <pc:sldMk cId="1482824463" sldId="517"/>
            <ac:picMk id="7" creationId="{C8CDD8FF-C161-2043-A3A7-8AD629BB1B1F}"/>
          </ac:picMkLst>
        </pc:picChg>
        <pc:picChg chg="add mod">
          <ac:chgData name="Mistri, Somen K" userId="0be3d461-045e-4def-96db-2a497456586c" providerId="ADAL" clId="{0CDA6D5A-941F-CF45-97CE-431B204399B1}" dt="2021-02-23T19:10:09.770" v="2386" actId="1076"/>
          <ac:picMkLst>
            <pc:docMk/>
            <pc:sldMk cId="1482824463" sldId="517"/>
            <ac:picMk id="10" creationId="{51E431BD-6C01-B049-95DD-E0BCE97AE3B2}"/>
          </ac:picMkLst>
        </pc:picChg>
        <pc:picChg chg="del">
          <ac:chgData name="Mistri, Somen K" userId="0be3d461-045e-4def-96db-2a497456586c" providerId="ADAL" clId="{0CDA6D5A-941F-CF45-97CE-431B204399B1}" dt="2021-02-23T19:06:53.487" v="2335" actId="478"/>
          <ac:picMkLst>
            <pc:docMk/>
            <pc:sldMk cId="1482824463" sldId="517"/>
            <ac:picMk id="16" creationId="{04CCB6A8-49AD-D040-86F6-00DF382CCDB3}"/>
          </ac:picMkLst>
        </pc:picChg>
        <pc:picChg chg="del">
          <ac:chgData name="Mistri, Somen K" userId="0be3d461-045e-4def-96db-2a497456586c" providerId="ADAL" clId="{0CDA6D5A-941F-CF45-97CE-431B204399B1}" dt="2021-02-23T19:06:46.463" v="2333" actId="478"/>
          <ac:picMkLst>
            <pc:docMk/>
            <pc:sldMk cId="1482824463" sldId="517"/>
            <ac:picMk id="18" creationId="{AD559195-79CA-F345-B5A9-D19AFD2B25FC}"/>
          </ac:picMkLst>
        </pc:picChg>
        <pc:picChg chg="del">
          <ac:chgData name="Mistri, Somen K" userId="0be3d461-045e-4def-96db-2a497456586c" providerId="ADAL" clId="{0CDA6D5A-941F-CF45-97CE-431B204399B1}" dt="2021-02-23T19:06:53.487" v="2335" actId="478"/>
          <ac:picMkLst>
            <pc:docMk/>
            <pc:sldMk cId="1482824463" sldId="517"/>
            <ac:picMk id="21" creationId="{F8AAD70B-0726-BD4F-92BE-5818D463F863}"/>
          </ac:picMkLst>
        </pc:picChg>
        <pc:picChg chg="del">
          <ac:chgData name="Mistri, Somen K" userId="0be3d461-045e-4def-96db-2a497456586c" providerId="ADAL" clId="{0CDA6D5A-941F-CF45-97CE-431B204399B1}" dt="2021-02-23T19:06:53.487" v="2335" actId="478"/>
          <ac:picMkLst>
            <pc:docMk/>
            <pc:sldMk cId="1482824463" sldId="517"/>
            <ac:picMk id="23" creationId="{F3892776-768A-C345-B883-853D399381BC}"/>
          </ac:picMkLst>
        </pc:picChg>
        <pc:picChg chg="mod topLvl">
          <ac:chgData name="Mistri, Somen K" userId="0be3d461-045e-4def-96db-2a497456586c" providerId="ADAL" clId="{0CDA6D5A-941F-CF45-97CE-431B204399B1}" dt="2021-02-23T19:15:15.137" v="2438" actId="1076"/>
          <ac:picMkLst>
            <pc:docMk/>
            <pc:sldMk cId="1482824463" sldId="517"/>
            <ac:picMk id="34" creationId="{4E952033-CB1E-E040-BA0B-2AED9F1851F2}"/>
          </ac:picMkLst>
        </pc:picChg>
        <pc:cxnChg chg="mod">
          <ac:chgData name="Mistri, Somen K" userId="0be3d461-045e-4def-96db-2a497456586c" providerId="ADAL" clId="{0CDA6D5A-941F-CF45-97CE-431B204399B1}" dt="2021-02-23T19:15:00.232" v="2433" actId="14100"/>
          <ac:cxnSpMkLst>
            <pc:docMk/>
            <pc:sldMk cId="1482824463" sldId="517"/>
            <ac:cxnSpMk id="31" creationId="{F33FC17D-1812-2044-A669-8EDAE5295D72}"/>
          </ac:cxnSpMkLst>
        </pc:cxnChg>
        <pc:cxnChg chg="mod topLvl">
          <ac:chgData name="Mistri, Somen K" userId="0be3d461-045e-4def-96db-2a497456586c" providerId="ADAL" clId="{0CDA6D5A-941F-CF45-97CE-431B204399B1}" dt="2021-02-23T19:14:31.482" v="2429" actId="14100"/>
          <ac:cxnSpMkLst>
            <pc:docMk/>
            <pc:sldMk cId="1482824463" sldId="517"/>
            <ac:cxnSpMk id="35" creationId="{AFCD827D-0413-044A-9120-4E1A6BCD8DDD}"/>
          </ac:cxnSpMkLst>
        </pc:cxnChg>
      </pc:sldChg>
      <pc:sldChg chg="addSp delSp modSp add mod modAnim">
        <pc:chgData name="Mistri, Somen K" userId="0be3d461-045e-4def-96db-2a497456586c" providerId="ADAL" clId="{0CDA6D5A-941F-CF45-97CE-431B204399B1}" dt="2021-02-23T19:25:52.403" v="2562" actId="403"/>
        <pc:sldMkLst>
          <pc:docMk/>
          <pc:sldMk cId="814522065" sldId="518"/>
        </pc:sldMkLst>
        <pc:spChg chg="del">
          <ac:chgData name="Mistri, Somen K" userId="0be3d461-045e-4def-96db-2a497456586c" providerId="ADAL" clId="{0CDA6D5A-941F-CF45-97CE-431B204399B1}" dt="2021-02-23T19:23:52.233" v="2546" actId="478"/>
          <ac:spMkLst>
            <pc:docMk/>
            <pc:sldMk cId="814522065" sldId="518"/>
            <ac:spMk id="9" creationId="{00000000-0000-0000-0000-000000000000}"/>
          </ac:spMkLst>
        </pc:spChg>
        <pc:spChg chg="del">
          <ac:chgData name="Mistri, Somen K" userId="0be3d461-045e-4def-96db-2a497456586c" providerId="ADAL" clId="{0CDA6D5A-941F-CF45-97CE-431B204399B1}" dt="2021-02-23T19:18:12.711" v="2450" actId="478"/>
          <ac:spMkLst>
            <pc:docMk/>
            <pc:sldMk cId="814522065" sldId="518"/>
            <ac:spMk id="13" creationId="{CF9398B4-A896-5B48-B6C1-7CE47AD9B38B}"/>
          </ac:spMkLst>
        </pc:spChg>
        <pc:spChg chg="add mod">
          <ac:chgData name="Mistri, Somen K" userId="0be3d461-045e-4def-96db-2a497456586c" providerId="ADAL" clId="{0CDA6D5A-941F-CF45-97CE-431B204399B1}" dt="2021-02-23T19:25:52.403" v="2562" actId="403"/>
          <ac:spMkLst>
            <pc:docMk/>
            <pc:sldMk cId="814522065" sldId="518"/>
            <ac:spMk id="18" creationId="{AA469D49-7591-7C45-A9B5-0B31DF966E46}"/>
          </ac:spMkLst>
        </pc:spChg>
        <pc:spChg chg="add mod">
          <ac:chgData name="Mistri, Somen K" userId="0be3d461-045e-4def-96db-2a497456586c" providerId="ADAL" clId="{0CDA6D5A-941F-CF45-97CE-431B204399B1}" dt="2021-02-23T19:25:49.363" v="2561" actId="403"/>
          <ac:spMkLst>
            <pc:docMk/>
            <pc:sldMk cId="814522065" sldId="518"/>
            <ac:spMk id="19" creationId="{2B109B57-6447-1646-9FF4-6B5E67BFDA49}"/>
          </ac:spMkLst>
        </pc:spChg>
        <pc:spChg chg="add mod">
          <ac:chgData name="Mistri, Somen K" userId="0be3d461-045e-4def-96db-2a497456586c" providerId="ADAL" clId="{0CDA6D5A-941F-CF45-97CE-431B204399B1}" dt="2021-02-23T19:23:50.510" v="2545"/>
          <ac:spMkLst>
            <pc:docMk/>
            <pc:sldMk cId="814522065" sldId="518"/>
            <ac:spMk id="20" creationId="{095D0499-E491-984F-8431-F103D3BC9DA8}"/>
          </ac:spMkLst>
        </pc:spChg>
        <pc:spChg chg="del">
          <ac:chgData name="Mistri, Somen K" userId="0be3d461-045e-4def-96db-2a497456586c" providerId="ADAL" clId="{0CDA6D5A-941F-CF45-97CE-431B204399B1}" dt="2021-02-23T19:18:14.680" v="2451" actId="478"/>
          <ac:spMkLst>
            <pc:docMk/>
            <pc:sldMk cId="814522065" sldId="518"/>
            <ac:spMk id="30" creationId="{722DBFF4-4ECD-7244-AEC0-1B7106659BF3}"/>
          </ac:spMkLst>
        </pc:spChg>
        <pc:picChg chg="del">
          <ac:chgData name="Mistri, Somen K" userId="0be3d461-045e-4def-96db-2a497456586c" providerId="ADAL" clId="{0CDA6D5A-941F-CF45-97CE-431B204399B1}" dt="2021-02-23T19:18:08.676" v="2448" actId="478"/>
          <ac:picMkLst>
            <pc:docMk/>
            <pc:sldMk cId="814522065" sldId="518"/>
            <ac:picMk id="7" creationId="{C8CDD8FF-C161-2043-A3A7-8AD629BB1B1F}"/>
          </ac:picMkLst>
        </pc:picChg>
        <pc:picChg chg="del">
          <ac:chgData name="Mistri, Somen K" userId="0be3d461-045e-4def-96db-2a497456586c" providerId="ADAL" clId="{0CDA6D5A-941F-CF45-97CE-431B204399B1}" dt="2021-02-23T19:18:10.122" v="2449" actId="478"/>
          <ac:picMkLst>
            <pc:docMk/>
            <pc:sldMk cId="814522065" sldId="518"/>
            <ac:picMk id="10" creationId="{51E431BD-6C01-B049-95DD-E0BCE97AE3B2}"/>
          </ac:picMkLst>
        </pc:picChg>
        <pc:picChg chg="del">
          <ac:chgData name="Mistri, Somen K" userId="0be3d461-045e-4def-96db-2a497456586c" providerId="ADAL" clId="{0CDA6D5A-941F-CF45-97CE-431B204399B1}" dt="2021-02-23T19:18:17.287" v="2452" actId="478"/>
          <ac:picMkLst>
            <pc:docMk/>
            <pc:sldMk cId="814522065" sldId="518"/>
            <ac:picMk id="34" creationId="{4E952033-CB1E-E040-BA0B-2AED9F1851F2}"/>
          </ac:picMkLst>
        </pc:picChg>
      </pc:sldChg>
      <pc:sldChg chg="addSp delSp modSp add mod modAnim">
        <pc:chgData name="Mistri, Somen K" userId="0be3d461-045e-4def-96db-2a497456586c" providerId="ADAL" clId="{0CDA6D5A-941F-CF45-97CE-431B204399B1}" dt="2021-02-24T20:31:21.014" v="5145" actId="20577"/>
        <pc:sldMkLst>
          <pc:docMk/>
          <pc:sldMk cId="1917260900" sldId="519"/>
        </pc:sldMkLst>
        <pc:spChg chg="add mod">
          <ac:chgData name="Mistri, Somen K" userId="0be3d461-045e-4def-96db-2a497456586c" providerId="ADAL" clId="{0CDA6D5A-941F-CF45-97CE-431B204399B1}" dt="2021-02-23T19:34:26.198" v="2587" actId="164"/>
          <ac:spMkLst>
            <pc:docMk/>
            <pc:sldMk cId="1917260900" sldId="519"/>
            <ac:spMk id="5" creationId="{E929649F-5E2A-1140-8F54-1DB29539A439}"/>
          </ac:spMkLst>
        </pc:spChg>
        <pc:spChg chg="mod">
          <ac:chgData name="Mistri, Somen K" userId="0be3d461-045e-4def-96db-2a497456586c" providerId="ADAL" clId="{0CDA6D5A-941F-CF45-97CE-431B204399B1}" dt="2021-02-23T19:39:52.847" v="2658" actId="164"/>
          <ac:spMkLst>
            <pc:docMk/>
            <pc:sldMk cId="1917260900" sldId="519"/>
            <ac:spMk id="11" creationId="{E8CCC3EE-E32E-BB43-ADEE-BD2492F2D076}"/>
          </ac:spMkLst>
        </pc:spChg>
        <pc:spChg chg="mod">
          <ac:chgData name="Mistri, Somen K" userId="0be3d461-045e-4def-96db-2a497456586c" providerId="ADAL" clId="{0CDA6D5A-941F-CF45-97CE-431B204399B1}" dt="2021-02-23T19:44:46.150" v="2740" actId="20577"/>
          <ac:spMkLst>
            <pc:docMk/>
            <pc:sldMk cId="1917260900" sldId="519"/>
            <ac:spMk id="12" creationId="{6786459F-8FA5-F24B-A00C-0E64FBF3D773}"/>
          </ac:spMkLst>
        </pc:spChg>
        <pc:spChg chg="del">
          <ac:chgData name="Mistri, Somen K" userId="0be3d461-045e-4def-96db-2a497456586c" providerId="ADAL" clId="{0CDA6D5A-941F-CF45-97CE-431B204399B1}" dt="2021-02-23T19:29:10.948" v="2564" actId="478"/>
          <ac:spMkLst>
            <pc:docMk/>
            <pc:sldMk cId="1917260900" sldId="519"/>
            <ac:spMk id="18" creationId="{AA469D49-7591-7C45-A9B5-0B31DF966E46}"/>
          </ac:spMkLst>
        </pc:spChg>
        <pc:spChg chg="del">
          <ac:chgData name="Mistri, Somen K" userId="0be3d461-045e-4def-96db-2a497456586c" providerId="ADAL" clId="{0CDA6D5A-941F-CF45-97CE-431B204399B1}" dt="2021-02-23T19:29:10.948" v="2564" actId="478"/>
          <ac:spMkLst>
            <pc:docMk/>
            <pc:sldMk cId="1917260900" sldId="519"/>
            <ac:spMk id="19" creationId="{2B109B57-6447-1646-9FF4-6B5E67BFDA49}"/>
          </ac:spMkLst>
        </pc:spChg>
        <pc:spChg chg="del">
          <ac:chgData name="Mistri, Somen K" userId="0be3d461-045e-4def-96db-2a497456586c" providerId="ADAL" clId="{0CDA6D5A-941F-CF45-97CE-431B204399B1}" dt="2021-02-23T19:35:32.300" v="2610" actId="478"/>
          <ac:spMkLst>
            <pc:docMk/>
            <pc:sldMk cId="1917260900" sldId="519"/>
            <ac:spMk id="20" creationId="{095D0499-E491-984F-8431-F103D3BC9DA8}"/>
          </ac:spMkLst>
        </pc:spChg>
        <pc:spChg chg="add mod">
          <ac:chgData name="Mistri, Somen K" userId="0be3d461-045e-4def-96db-2a497456586c" providerId="ADAL" clId="{0CDA6D5A-941F-CF45-97CE-431B204399B1}" dt="2021-02-23T19:34:48.159" v="2590" actId="164"/>
          <ac:spMkLst>
            <pc:docMk/>
            <pc:sldMk cId="1917260900" sldId="519"/>
            <ac:spMk id="23" creationId="{7446FF73-D23E-AF42-ACDB-337E808DA68E}"/>
          </ac:spMkLst>
        </pc:spChg>
        <pc:spChg chg="add mod">
          <ac:chgData name="Mistri, Somen K" userId="0be3d461-045e-4def-96db-2a497456586c" providerId="ADAL" clId="{0CDA6D5A-941F-CF45-97CE-431B204399B1}" dt="2021-02-24T20:31:21.014" v="5145" actId="20577"/>
          <ac:spMkLst>
            <pc:docMk/>
            <pc:sldMk cId="1917260900" sldId="519"/>
            <ac:spMk id="24" creationId="{1C0DF3DE-8CCD-4A4E-8330-D7900B411AA4}"/>
          </ac:spMkLst>
        </pc:spChg>
        <pc:spChg chg="mod">
          <ac:chgData name="Mistri, Somen K" userId="0be3d461-045e-4def-96db-2a497456586c" providerId="ADAL" clId="{0CDA6D5A-941F-CF45-97CE-431B204399B1}" dt="2021-02-23T19:42:34.012" v="2713" actId="14100"/>
          <ac:spMkLst>
            <pc:docMk/>
            <pc:sldMk cId="1917260900" sldId="519"/>
            <ac:spMk id="25" creationId="{9728AC06-A6BD-F24D-9816-E8DF540F66EF}"/>
          </ac:spMkLst>
        </pc:spChg>
        <pc:spChg chg="del">
          <ac:chgData name="Mistri, Somen K" userId="0be3d461-045e-4def-96db-2a497456586c" providerId="ADAL" clId="{0CDA6D5A-941F-CF45-97CE-431B204399B1}" dt="2021-02-23T19:37:12.239" v="2617" actId="478"/>
          <ac:spMkLst>
            <pc:docMk/>
            <pc:sldMk cId="1917260900" sldId="519"/>
            <ac:spMk id="26" creationId="{89590C78-D23F-FE4F-9000-7EE7605FB950}"/>
          </ac:spMkLst>
        </pc:spChg>
        <pc:spChg chg="mod">
          <ac:chgData name="Mistri, Somen K" userId="0be3d461-045e-4def-96db-2a497456586c" providerId="ADAL" clId="{0CDA6D5A-941F-CF45-97CE-431B204399B1}" dt="2021-02-23T19:41:42.877" v="2694" actId="207"/>
          <ac:spMkLst>
            <pc:docMk/>
            <pc:sldMk cId="1917260900" sldId="519"/>
            <ac:spMk id="29" creationId="{0293AF0F-C54F-9F41-9C48-FE02039946B2}"/>
          </ac:spMkLst>
        </pc:spChg>
        <pc:grpChg chg="add mod">
          <ac:chgData name="Mistri, Somen K" userId="0be3d461-045e-4def-96db-2a497456586c" providerId="ADAL" clId="{0CDA6D5A-941F-CF45-97CE-431B204399B1}" dt="2021-02-23T19:35:01.090" v="2603" actId="1038"/>
          <ac:grpSpMkLst>
            <pc:docMk/>
            <pc:sldMk cId="1917260900" sldId="519"/>
            <ac:grpSpMk id="7" creationId="{AE7F2A6B-2227-1D46-BDA2-FD1B658CAD18}"/>
          </ac:grpSpMkLst>
        </pc:grpChg>
        <pc:grpChg chg="add mod">
          <ac:chgData name="Mistri, Somen K" userId="0be3d461-045e-4def-96db-2a497456586c" providerId="ADAL" clId="{0CDA6D5A-941F-CF45-97CE-431B204399B1}" dt="2021-02-23T19:35:04.750" v="2609" actId="1038"/>
          <ac:grpSpMkLst>
            <pc:docMk/>
            <pc:sldMk cId="1917260900" sldId="519"/>
            <ac:grpSpMk id="8" creationId="{DE9100A7-6E9D-CA4C-88C3-67CF5EB0822C}"/>
          </ac:grpSpMkLst>
        </pc:grpChg>
        <pc:grpChg chg="add mod">
          <ac:chgData name="Mistri, Somen K" userId="0be3d461-045e-4def-96db-2a497456586c" providerId="ADAL" clId="{0CDA6D5A-941F-CF45-97CE-431B204399B1}" dt="2021-02-23T19:39:52.847" v="2658" actId="164"/>
          <ac:grpSpMkLst>
            <pc:docMk/>
            <pc:sldMk cId="1917260900" sldId="519"/>
            <ac:grpSpMk id="13" creationId="{AC59C940-7E09-A84E-978A-5906A4A3A96D}"/>
          </ac:grpSpMkLst>
        </pc:grpChg>
        <pc:grpChg chg="add mod">
          <ac:chgData name="Mistri, Somen K" userId="0be3d461-045e-4def-96db-2a497456586c" providerId="ADAL" clId="{0CDA6D5A-941F-CF45-97CE-431B204399B1}" dt="2021-02-23T19:46:11.354" v="2746" actId="164"/>
          <ac:grpSpMkLst>
            <pc:docMk/>
            <pc:sldMk cId="1917260900" sldId="519"/>
            <ac:grpSpMk id="28" creationId="{AFF37FFF-04C6-5346-89C0-46BD3A149F67}"/>
          </ac:grpSpMkLst>
        </pc:grpChg>
        <pc:grpChg chg="mod">
          <ac:chgData name="Mistri, Somen K" userId="0be3d461-045e-4def-96db-2a497456586c" providerId="ADAL" clId="{0CDA6D5A-941F-CF45-97CE-431B204399B1}" dt="2021-02-23T19:44:26.148" v="2733"/>
          <ac:grpSpMkLst>
            <pc:docMk/>
            <pc:sldMk cId="1917260900" sldId="519"/>
            <ac:grpSpMk id="33" creationId="{7D399ADB-1396-3847-A2A5-CD564BFBC986}"/>
          </ac:grpSpMkLst>
        </pc:grpChg>
        <pc:grpChg chg="add mod">
          <ac:chgData name="Mistri, Somen K" userId="0be3d461-045e-4def-96db-2a497456586c" providerId="ADAL" clId="{0CDA6D5A-941F-CF45-97CE-431B204399B1}" dt="2021-02-23T19:46:11.354" v="2746" actId="164"/>
          <ac:grpSpMkLst>
            <pc:docMk/>
            <pc:sldMk cId="1917260900" sldId="519"/>
            <ac:grpSpMk id="38" creationId="{D3F6E235-0B7B-BE41-B43F-2869B6054E96}"/>
          </ac:grpSpMkLst>
        </pc:grpChg>
        <pc:picChg chg="add mod">
          <ac:chgData name="Mistri, Somen K" userId="0be3d461-045e-4def-96db-2a497456586c" providerId="ADAL" clId="{0CDA6D5A-941F-CF45-97CE-431B204399B1}" dt="2021-02-23T19:32:25.262" v="2575" actId="1076"/>
          <ac:picMkLst>
            <pc:docMk/>
            <pc:sldMk cId="1917260900" sldId="519"/>
            <ac:picMk id="4" creationId="{7630853C-4A9C-014D-8DD3-1CADD4FBF4C1}"/>
          </ac:picMkLst>
        </pc:picChg>
        <pc:picChg chg="add del mod modCrop">
          <ac:chgData name="Mistri, Somen K" userId="0be3d461-045e-4def-96db-2a497456586c" providerId="ADAL" clId="{0CDA6D5A-941F-CF45-97CE-431B204399B1}" dt="2021-02-23T19:29:52.177" v="2570" actId="478"/>
          <ac:picMkLst>
            <pc:docMk/>
            <pc:sldMk cId="1917260900" sldId="519"/>
            <ac:picMk id="15" creationId="{20BA35AD-1748-F14B-9C57-A050E140850E}"/>
          </ac:picMkLst>
        </pc:picChg>
        <pc:picChg chg="add mod">
          <ac:chgData name="Mistri, Somen K" userId="0be3d461-045e-4def-96db-2a497456586c" providerId="ADAL" clId="{0CDA6D5A-941F-CF45-97CE-431B204399B1}" dt="2021-02-23T19:34:26.198" v="2587" actId="164"/>
          <ac:picMkLst>
            <pc:docMk/>
            <pc:sldMk cId="1917260900" sldId="519"/>
            <ac:picMk id="21" creationId="{44171546-E696-9144-B947-19D4AB441D95}"/>
          </ac:picMkLst>
        </pc:picChg>
        <pc:picChg chg="add mod">
          <ac:chgData name="Mistri, Somen K" userId="0be3d461-045e-4def-96db-2a497456586c" providerId="ADAL" clId="{0CDA6D5A-941F-CF45-97CE-431B204399B1}" dt="2021-02-23T19:34:48.159" v="2590" actId="164"/>
          <ac:picMkLst>
            <pc:docMk/>
            <pc:sldMk cId="1917260900" sldId="519"/>
            <ac:picMk id="22" creationId="{B6723849-AD1E-F94C-9C04-935D0AEB05FF}"/>
          </ac:picMkLst>
        </pc:picChg>
        <pc:cxnChg chg="add mod">
          <ac:chgData name="Mistri, Somen K" userId="0be3d461-045e-4def-96db-2a497456586c" providerId="ADAL" clId="{0CDA6D5A-941F-CF45-97CE-431B204399B1}" dt="2021-02-23T19:39:52.847" v="2658" actId="164"/>
          <ac:cxnSpMkLst>
            <pc:docMk/>
            <pc:sldMk cId="1917260900" sldId="519"/>
            <ac:cxnSpMk id="10" creationId="{9C495DF1-CDEA-2143-9D11-964118DBA7DD}"/>
          </ac:cxnSpMkLst>
        </pc:cxnChg>
        <pc:cxnChg chg="mod">
          <ac:chgData name="Mistri, Somen K" userId="0be3d461-045e-4def-96db-2a497456586c" providerId="ADAL" clId="{0CDA6D5A-941F-CF45-97CE-431B204399B1}" dt="2021-02-23T19:40:59.655" v="2689" actId="14100"/>
          <ac:cxnSpMkLst>
            <pc:docMk/>
            <pc:sldMk cId="1917260900" sldId="519"/>
            <ac:cxnSpMk id="30" creationId="{35C8FD80-443B-2E45-B0E5-740DCF0FBD66}"/>
          </ac:cxnSpMkLst>
        </pc:cxnChg>
        <pc:cxnChg chg="mod">
          <ac:chgData name="Mistri, Somen K" userId="0be3d461-045e-4def-96db-2a497456586c" providerId="ADAL" clId="{0CDA6D5A-941F-CF45-97CE-431B204399B1}" dt="2021-02-23T19:45:08.200" v="2742" actId="14100"/>
          <ac:cxnSpMkLst>
            <pc:docMk/>
            <pc:sldMk cId="1917260900" sldId="519"/>
            <ac:cxnSpMk id="31" creationId="{F33FC17D-1812-2044-A669-8EDAE5295D72}"/>
          </ac:cxnSpMkLst>
        </pc:cxnChg>
        <pc:cxnChg chg="add mod">
          <ac:chgData name="Mistri, Somen K" userId="0be3d461-045e-4def-96db-2a497456586c" providerId="ADAL" clId="{0CDA6D5A-941F-CF45-97CE-431B204399B1}" dt="2021-02-23T19:46:11.354" v="2746" actId="164"/>
          <ac:cxnSpMkLst>
            <pc:docMk/>
            <pc:sldMk cId="1917260900" sldId="519"/>
            <ac:cxnSpMk id="32" creationId="{78DA832C-4DBC-9042-9269-224ACE13B7D9}"/>
          </ac:cxnSpMkLst>
        </pc:cxnChg>
        <pc:cxnChg chg="mod">
          <ac:chgData name="Mistri, Somen K" userId="0be3d461-045e-4def-96db-2a497456586c" providerId="ADAL" clId="{0CDA6D5A-941F-CF45-97CE-431B204399B1}" dt="2021-02-23T19:42:34.012" v="2713" actId="14100"/>
          <ac:cxnSpMkLst>
            <pc:docMk/>
            <pc:sldMk cId="1917260900" sldId="519"/>
            <ac:cxnSpMk id="35" creationId="{AFCD827D-0413-044A-9120-4E1A6BCD8DDD}"/>
          </ac:cxnSpMkLst>
        </pc:cxnChg>
      </pc:sldChg>
      <pc:sldChg chg="addSp delSp modSp add mod delAnim">
        <pc:chgData name="Mistri, Somen K" userId="0be3d461-045e-4def-96db-2a497456586c" providerId="ADAL" clId="{0CDA6D5A-941F-CF45-97CE-431B204399B1}" dt="2021-02-24T20:46:06.932" v="5295" actId="1076"/>
        <pc:sldMkLst>
          <pc:docMk/>
          <pc:sldMk cId="3389567907" sldId="520"/>
        </pc:sldMkLst>
        <pc:spChg chg="mod">
          <ac:chgData name="Mistri, Somen K" userId="0be3d461-045e-4def-96db-2a497456586c" providerId="ADAL" clId="{0CDA6D5A-941F-CF45-97CE-431B204399B1}" dt="2021-02-23T19:59:58.403" v="2767" actId="1076"/>
          <ac:spMkLst>
            <pc:docMk/>
            <pc:sldMk cId="3389567907" sldId="520"/>
            <ac:spMk id="2" creationId="{980A6BAF-AFEC-1E43-9A50-627855CBC109}"/>
          </ac:spMkLst>
        </pc:spChg>
        <pc:spChg chg="mod">
          <ac:chgData name="Mistri, Somen K" userId="0be3d461-045e-4def-96db-2a497456586c" providerId="ADAL" clId="{0CDA6D5A-941F-CF45-97CE-431B204399B1}" dt="2021-02-24T20:46:06.932" v="5295" actId="1076"/>
          <ac:spMkLst>
            <pc:docMk/>
            <pc:sldMk cId="3389567907" sldId="520"/>
            <ac:spMk id="24" creationId="{1C0DF3DE-8CCD-4A4E-8330-D7900B411AA4}"/>
          </ac:spMkLst>
        </pc:spChg>
        <pc:grpChg chg="del">
          <ac:chgData name="Mistri, Somen K" userId="0be3d461-045e-4def-96db-2a497456586c" providerId="ADAL" clId="{0CDA6D5A-941F-CF45-97CE-431B204399B1}" dt="2021-02-23T19:59:21.952" v="2762" actId="478"/>
          <ac:grpSpMkLst>
            <pc:docMk/>
            <pc:sldMk cId="3389567907" sldId="520"/>
            <ac:grpSpMk id="7" creationId="{AE7F2A6B-2227-1D46-BDA2-FD1B658CAD18}"/>
          </ac:grpSpMkLst>
        </pc:grpChg>
        <pc:grpChg chg="del">
          <ac:chgData name="Mistri, Somen K" userId="0be3d461-045e-4def-96db-2a497456586c" providerId="ADAL" clId="{0CDA6D5A-941F-CF45-97CE-431B204399B1}" dt="2021-02-23T19:59:23.493" v="2763" actId="478"/>
          <ac:grpSpMkLst>
            <pc:docMk/>
            <pc:sldMk cId="3389567907" sldId="520"/>
            <ac:grpSpMk id="8" creationId="{DE9100A7-6E9D-CA4C-88C3-67CF5EB0822C}"/>
          </ac:grpSpMkLst>
        </pc:grpChg>
        <pc:grpChg chg="mod">
          <ac:chgData name="Mistri, Somen K" userId="0be3d461-045e-4def-96db-2a497456586c" providerId="ADAL" clId="{0CDA6D5A-941F-CF45-97CE-431B204399B1}" dt="2021-02-23T19:59:58.403" v="2767" actId="1076"/>
          <ac:grpSpMkLst>
            <pc:docMk/>
            <pc:sldMk cId="3389567907" sldId="520"/>
            <ac:grpSpMk id="13" creationId="{AC59C940-7E09-A84E-978A-5906A4A3A96D}"/>
          </ac:grpSpMkLst>
        </pc:grpChg>
        <pc:grpChg chg="mod">
          <ac:chgData name="Mistri, Somen K" userId="0be3d461-045e-4def-96db-2a497456586c" providerId="ADAL" clId="{0CDA6D5A-941F-CF45-97CE-431B204399B1}" dt="2021-02-23T19:59:58.403" v="2767" actId="1076"/>
          <ac:grpSpMkLst>
            <pc:docMk/>
            <pc:sldMk cId="3389567907" sldId="520"/>
            <ac:grpSpMk id="14" creationId="{7413CA76-F2C8-0048-A2E0-B535B102A414}"/>
          </ac:grpSpMkLst>
        </pc:grpChg>
        <pc:grpChg chg="mod">
          <ac:chgData name="Mistri, Somen K" userId="0be3d461-045e-4def-96db-2a497456586c" providerId="ADAL" clId="{0CDA6D5A-941F-CF45-97CE-431B204399B1}" dt="2021-02-23T19:59:58.403" v="2767" actId="1076"/>
          <ac:grpSpMkLst>
            <pc:docMk/>
            <pc:sldMk cId="3389567907" sldId="520"/>
            <ac:grpSpMk id="33" creationId="{7D399ADB-1396-3847-A2A5-CD564BFBC986}"/>
          </ac:grpSpMkLst>
        </pc:grpChg>
        <pc:grpChg chg="mod">
          <ac:chgData name="Mistri, Somen K" userId="0be3d461-045e-4def-96db-2a497456586c" providerId="ADAL" clId="{0CDA6D5A-941F-CF45-97CE-431B204399B1}" dt="2021-02-23T19:59:58.403" v="2767" actId="1076"/>
          <ac:grpSpMkLst>
            <pc:docMk/>
            <pc:sldMk cId="3389567907" sldId="520"/>
            <ac:grpSpMk id="38" creationId="{D3F6E235-0B7B-BE41-B43F-2869B6054E96}"/>
          </ac:grpSpMkLst>
        </pc:grpChg>
        <pc:picChg chg="del">
          <ac:chgData name="Mistri, Somen K" userId="0be3d461-045e-4def-96db-2a497456586c" providerId="ADAL" clId="{0CDA6D5A-941F-CF45-97CE-431B204399B1}" dt="2021-02-23T19:58:41.380" v="2751" actId="478"/>
          <ac:picMkLst>
            <pc:docMk/>
            <pc:sldMk cId="3389567907" sldId="520"/>
            <ac:picMk id="4" creationId="{7630853C-4A9C-014D-8DD3-1CADD4FBF4C1}"/>
          </ac:picMkLst>
        </pc:picChg>
        <pc:picChg chg="mod">
          <ac:chgData name="Mistri, Somen K" userId="0be3d461-045e-4def-96db-2a497456586c" providerId="ADAL" clId="{0CDA6D5A-941F-CF45-97CE-431B204399B1}" dt="2021-02-23T19:59:58.403" v="2767" actId="1076"/>
          <ac:picMkLst>
            <pc:docMk/>
            <pc:sldMk cId="3389567907" sldId="520"/>
            <ac:picMk id="6" creationId="{FACE02DB-86C0-D649-93C9-311DCC6D7984}"/>
          </ac:picMkLst>
        </pc:picChg>
        <pc:picChg chg="add mod">
          <ac:chgData name="Mistri, Somen K" userId="0be3d461-045e-4def-96db-2a497456586c" providerId="ADAL" clId="{0CDA6D5A-941F-CF45-97CE-431B204399B1}" dt="2021-02-23T20:01:21.417" v="2770" actId="14100"/>
          <ac:picMkLst>
            <pc:docMk/>
            <pc:sldMk cId="3389567907" sldId="520"/>
            <ac:picMk id="9" creationId="{F9C07D75-BC9E-2F49-9B29-01676CB4BBAB}"/>
          </ac:picMkLst>
        </pc:picChg>
        <pc:picChg chg="add mod">
          <ac:chgData name="Mistri, Somen K" userId="0be3d461-045e-4def-96db-2a497456586c" providerId="ADAL" clId="{0CDA6D5A-941F-CF45-97CE-431B204399B1}" dt="2021-02-23T20:01:35.408" v="2775" actId="1076"/>
          <ac:picMkLst>
            <pc:docMk/>
            <pc:sldMk cId="3389567907" sldId="520"/>
            <ac:picMk id="16" creationId="{604BEAAD-0A27-294B-8B6A-6A4289073276}"/>
          </ac:picMkLst>
        </pc:picChg>
        <pc:picChg chg="add del mod modCrop">
          <ac:chgData name="Mistri, Somen K" userId="0be3d461-045e-4def-96db-2a497456586c" providerId="ADAL" clId="{0CDA6D5A-941F-CF45-97CE-431B204399B1}" dt="2021-02-23T23:35:00.625" v="2784" actId="478"/>
          <ac:picMkLst>
            <pc:docMk/>
            <pc:sldMk cId="3389567907" sldId="520"/>
            <ac:picMk id="18" creationId="{8E3CAB32-E525-6D41-A28D-59A0F62BC194}"/>
          </ac:picMkLst>
        </pc:picChg>
        <pc:picChg chg="add mod">
          <ac:chgData name="Mistri, Somen K" userId="0be3d461-045e-4def-96db-2a497456586c" providerId="ADAL" clId="{0CDA6D5A-941F-CF45-97CE-431B204399B1}" dt="2021-02-23T23:35:16.521" v="2789" actId="1076"/>
          <ac:picMkLst>
            <pc:docMk/>
            <pc:sldMk cId="3389567907" sldId="520"/>
            <ac:picMk id="20" creationId="{56E4099E-E635-1E42-A5B8-909F66B4BF88}"/>
          </ac:picMkLst>
        </pc:picChg>
      </pc:sldChg>
      <pc:sldChg chg="addSp delSp modSp new mod">
        <pc:chgData name="Mistri, Somen K" userId="0be3d461-045e-4def-96db-2a497456586c" providerId="ADAL" clId="{0CDA6D5A-941F-CF45-97CE-431B204399B1}" dt="2021-02-24T16:02:37.112" v="3459" actId="14100"/>
        <pc:sldMkLst>
          <pc:docMk/>
          <pc:sldMk cId="1530699978" sldId="521"/>
        </pc:sldMkLst>
        <pc:spChg chg="add mod">
          <ac:chgData name="Mistri, Somen K" userId="0be3d461-045e-4def-96db-2a497456586c" providerId="ADAL" clId="{0CDA6D5A-941F-CF45-97CE-431B204399B1}" dt="2021-02-24T15:37:21.405" v="3070" actId="1076"/>
          <ac:spMkLst>
            <pc:docMk/>
            <pc:sldMk cId="1530699978" sldId="521"/>
            <ac:spMk id="3" creationId="{BE8710CD-BC3E-A64E-BA65-49C1A23DF8E1}"/>
          </ac:spMkLst>
        </pc:spChg>
        <pc:spChg chg="add del mod">
          <ac:chgData name="Mistri, Somen K" userId="0be3d461-045e-4def-96db-2a497456586c" providerId="ADAL" clId="{0CDA6D5A-941F-CF45-97CE-431B204399B1}" dt="2021-02-24T15:25:11.682" v="2880" actId="478"/>
          <ac:spMkLst>
            <pc:docMk/>
            <pc:sldMk cId="1530699978" sldId="521"/>
            <ac:spMk id="4" creationId="{565A6A31-E4BA-704D-8679-9072F06DBBE7}"/>
          </ac:spMkLst>
        </pc:spChg>
        <pc:spChg chg="add mod">
          <ac:chgData name="Mistri, Somen K" userId="0be3d461-045e-4def-96db-2a497456586c" providerId="ADAL" clId="{0CDA6D5A-941F-CF45-97CE-431B204399B1}" dt="2021-02-24T15:37:21.405" v="3070" actId="1076"/>
          <ac:spMkLst>
            <pc:docMk/>
            <pc:sldMk cId="1530699978" sldId="521"/>
            <ac:spMk id="5" creationId="{53E4F092-0386-0B4A-BF67-260D87E721CB}"/>
          </ac:spMkLst>
        </pc:spChg>
        <pc:spChg chg="add mod">
          <ac:chgData name="Mistri, Somen K" userId="0be3d461-045e-4def-96db-2a497456586c" providerId="ADAL" clId="{0CDA6D5A-941F-CF45-97CE-431B204399B1}" dt="2021-02-24T15:37:21.405" v="3070" actId="1076"/>
          <ac:spMkLst>
            <pc:docMk/>
            <pc:sldMk cId="1530699978" sldId="521"/>
            <ac:spMk id="6" creationId="{BC8E16A1-99E1-714F-89AC-E8C8E2AC7B50}"/>
          </ac:spMkLst>
        </pc:spChg>
        <pc:spChg chg="add mod">
          <ac:chgData name="Mistri, Somen K" userId="0be3d461-045e-4def-96db-2a497456586c" providerId="ADAL" clId="{0CDA6D5A-941F-CF45-97CE-431B204399B1}" dt="2021-02-24T15:48:49.813" v="3246" actId="1076"/>
          <ac:spMkLst>
            <pc:docMk/>
            <pc:sldMk cId="1530699978" sldId="521"/>
            <ac:spMk id="7" creationId="{1BFC90FC-5699-8B49-9CB0-2D7112B7E818}"/>
          </ac:spMkLst>
        </pc:spChg>
        <pc:spChg chg="add mod topLvl">
          <ac:chgData name="Mistri, Somen K" userId="0be3d461-045e-4def-96db-2a497456586c" providerId="ADAL" clId="{0CDA6D5A-941F-CF45-97CE-431B204399B1}" dt="2021-02-24T16:00:18.092" v="3410" actId="165"/>
          <ac:spMkLst>
            <pc:docMk/>
            <pc:sldMk cId="1530699978" sldId="521"/>
            <ac:spMk id="10" creationId="{8FC8F978-E2BA-2E4B-9D10-5B1FEC66453B}"/>
          </ac:spMkLst>
        </pc:spChg>
        <pc:spChg chg="add mod topLvl">
          <ac:chgData name="Mistri, Somen K" userId="0be3d461-045e-4def-96db-2a497456586c" providerId="ADAL" clId="{0CDA6D5A-941F-CF45-97CE-431B204399B1}" dt="2021-02-24T16:00:18.092" v="3410" actId="165"/>
          <ac:spMkLst>
            <pc:docMk/>
            <pc:sldMk cId="1530699978" sldId="521"/>
            <ac:spMk id="11" creationId="{8F087468-A64A-E546-886D-BEBC45B3913A}"/>
          </ac:spMkLst>
        </pc:spChg>
        <pc:spChg chg="add mod topLvl">
          <ac:chgData name="Mistri, Somen K" userId="0be3d461-045e-4def-96db-2a497456586c" providerId="ADAL" clId="{0CDA6D5A-941F-CF45-97CE-431B204399B1}" dt="2021-02-24T16:00:18.092" v="3410" actId="165"/>
          <ac:spMkLst>
            <pc:docMk/>
            <pc:sldMk cId="1530699978" sldId="521"/>
            <ac:spMk id="12" creationId="{1CB10EB6-9B1C-7A48-ABDC-2535E4C162BA}"/>
          </ac:spMkLst>
        </pc:spChg>
        <pc:spChg chg="mod">
          <ac:chgData name="Mistri, Somen K" userId="0be3d461-045e-4def-96db-2a497456586c" providerId="ADAL" clId="{0CDA6D5A-941F-CF45-97CE-431B204399B1}" dt="2021-02-24T15:39:47.128" v="3096"/>
          <ac:spMkLst>
            <pc:docMk/>
            <pc:sldMk cId="1530699978" sldId="521"/>
            <ac:spMk id="16" creationId="{7482BF02-C8C9-134B-B6DF-2F9872558BFF}"/>
          </ac:spMkLst>
        </pc:spChg>
        <pc:spChg chg="mod">
          <ac:chgData name="Mistri, Somen K" userId="0be3d461-045e-4def-96db-2a497456586c" providerId="ADAL" clId="{0CDA6D5A-941F-CF45-97CE-431B204399B1}" dt="2021-02-24T15:39:47.128" v="3096"/>
          <ac:spMkLst>
            <pc:docMk/>
            <pc:sldMk cId="1530699978" sldId="521"/>
            <ac:spMk id="17" creationId="{3471CFDF-AB27-AA47-A883-B647486822D8}"/>
          </ac:spMkLst>
        </pc:spChg>
        <pc:spChg chg="mod">
          <ac:chgData name="Mistri, Somen K" userId="0be3d461-045e-4def-96db-2a497456586c" providerId="ADAL" clId="{0CDA6D5A-941F-CF45-97CE-431B204399B1}" dt="2021-02-24T15:39:47.128" v="3096"/>
          <ac:spMkLst>
            <pc:docMk/>
            <pc:sldMk cId="1530699978" sldId="521"/>
            <ac:spMk id="18" creationId="{9B5EFAC9-48BF-C24C-BB12-A57DBC5EC439}"/>
          </ac:spMkLst>
        </pc:spChg>
        <pc:spChg chg="mod">
          <ac:chgData name="Mistri, Somen K" userId="0be3d461-045e-4def-96db-2a497456586c" providerId="ADAL" clId="{0CDA6D5A-941F-CF45-97CE-431B204399B1}" dt="2021-02-24T15:39:47.128" v="3096"/>
          <ac:spMkLst>
            <pc:docMk/>
            <pc:sldMk cId="1530699978" sldId="521"/>
            <ac:spMk id="19" creationId="{3B312B16-5232-5441-9940-895C74233603}"/>
          </ac:spMkLst>
        </pc:spChg>
        <pc:spChg chg="mod">
          <ac:chgData name="Mistri, Somen K" userId="0be3d461-045e-4def-96db-2a497456586c" providerId="ADAL" clId="{0CDA6D5A-941F-CF45-97CE-431B204399B1}" dt="2021-02-24T15:39:47.128" v="3096"/>
          <ac:spMkLst>
            <pc:docMk/>
            <pc:sldMk cId="1530699978" sldId="521"/>
            <ac:spMk id="20" creationId="{DD892921-6A6C-304E-9399-E6BDE795E997}"/>
          </ac:spMkLst>
        </pc:spChg>
        <pc:spChg chg="mod">
          <ac:chgData name="Mistri, Somen K" userId="0be3d461-045e-4def-96db-2a497456586c" providerId="ADAL" clId="{0CDA6D5A-941F-CF45-97CE-431B204399B1}" dt="2021-02-24T15:39:47.128" v="3096"/>
          <ac:spMkLst>
            <pc:docMk/>
            <pc:sldMk cId="1530699978" sldId="521"/>
            <ac:spMk id="21" creationId="{89EF9A7E-1DDB-1744-BED7-1B7629575AE7}"/>
          </ac:spMkLst>
        </pc:spChg>
        <pc:spChg chg="mod">
          <ac:chgData name="Mistri, Somen K" userId="0be3d461-045e-4def-96db-2a497456586c" providerId="ADAL" clId="{0CDA6D5A-941F-CF45-97CE-431B204399B1}" dt="2021-02-24T15:39:47.128" v="3096"/>
          <ac:spMkLst>
            <pc:docMk/>
            <pc:sldMk cId="1530699978" sldId="521"/>
            <ac:spMk id="22" creationId="{AE6DB3F4-3D09-CB45-9471-D97FF59E0E83}"/>
          </ac:spMkLst>
        </pc:spChg>
        <pc:spChg chg="mod">
          <ac:chgData name="Mistri, Somen K" userId="0be3d461-045e-4def-96db-2a497456586c" providerId="ADAL" clId="{0CDA6D5A-941F-CF45-97CE-431B204399B1}" dt="2021-02-24T15:40:02.801" v="3100" actId="404"/>
          <ac:spMkLst>
            <pc:docMk/>
            <pc:sldMk cId="1530699978" sldId="521"/>
            <ac:spMk id="24" creationId="{928C8B2B-DBE0-6E4D-8582-08996BBD4300}"/>
          </ac:spMkLst>
        </pc:spChg>
        <pc:spChg chg="add mod">
          <ac:chgData name="Mistri, Somen K" userId="0be3d461-045e-4def-96db-2a497456586c" providerId="ADAL" clId="{0CDA6D5A-941F-CF45-97CE-431B204399B1}" dt="2021-02-24T15:42:54.904" v="3166" actId="164"/>
          <ac:spMkLst>
            <pc:docMk/>
            <pc:sldMk cId="1530699978" sldId="521"/>
            <ac:spMk id="27" creationId="{EB02A401-26E7-DC4C-8A67-346215E02E40}"/>
          </ac:spMkLst>
        </pc:spChg>
        <pc:spChg chg="add mod">
          <ac:chgData name="Mistri, Somen K" userId="0be3d461-045e-4def-96db-2a497456586c" providerId="ADAL" clId="{0CDA6D5A-941F-CF45-97CE-431B204399B1}" dt="2021-02-24T15:42:54.904" v="3166" actId="164"/>
          <ac:spMkLst>
            <pc:docMk/>
            <pc:sldMk cId="1530699978" sldId="521"/>
            <ac:spMk id="28" creationId="{252CCC5C-3722-F649-9D31-9B1CF5A07D2D}"/>
          </ac:spMkLst>
        </pc:spChg>
        <pc:spChg chg="add mod">
          <ac:chgData name="Mistri, Somen K" userId="0be3d461-045e-4def-96db-2a497456586c" providerId="ADAL" clId="{0CDA6D5A-941F-CF45-97CE-431B204399B1}" dt="2021-02-24T15:42:54.904" v="3166" actId="164"/>
          <ac:spMkLst>
            <pc:docMk/>
            <pc:sldMk cId="1530699978" sldId="521"/>
            <ac:spMk id="29" creationId="{A428C217-3CCB-5F43-ADA9-DCF58A494A82}"/>
          </ac:spMkLst>
        </pc:spChg>
        <pc:spChg chg="mod">
          <ac:chgData name="Mistri, Somen K" userId="0be3d461-045e-4def-96db-2a497456586c" providerId="ADAL" clId="{0CDA6D5A-941F-CF45-97CE-431B204399B1}" dt="2021-02-24T15:42:57.823" v="3167"/>
          <ac:spMkLst>
            <pc:docMk/>
            <pc:sldMk cId="1530699978" sldId="521"/>
            <ac:spMk id="33" creationId="{7371699D-EC61-BF41-B63E-7B946D91676D}"/>
          </ac:spMkLst>
        </pc:spChg>
        <pc:spChg chg="mod">
          <ac:chgData name="Mistri, Somen K" userId="0be3d461-045e-4def-96db-2a497456586c" providerId="ADAL" clId="{0CDA6D5A-941F-CF45-97CE-431B204399B1}" dt="2021-02-24T15:42:57.823" v="3167"/>
          <ac:spMkLst>
            <pc:docMk/>
            <pc:sldMk cId="1530699978" sldId="521"/>
            <ac:spMk id="34" creationId="{90E3A491-F50F-5746-8EFC-4B4D31248804}"/>
          </ac:spMkLst>
        </pc:spChg>
        <pc:spChg chg="mod">
          <ac:chgData name="Mistri, Somen K" userId="0be3d461-045e-4def-96db-2a497456586c" providerId="ADAL" clId="{0CDA6D5A-941F-CF45-97CE-431B204399B1}" dt="2021-02-24T15:43:11.174" v="3169" actId="1076"/>
          <ac:spMkLst>
            <pc:docMk/>
            <pc:sldMk cId="1530699978" sldId="521"/>
            <ac:spMk id="35" creationId="{CCB0FE88-0C97-D648-9CF1-1B3ECD03E93A}"/>
          </ac:spMkLst>
        </pc:spChg>
        <pc:spChg chg="mod">
          <ac:chgData name="Mistri, Somen K" userId="0be3d461-045e-4def-96db-2a497456586c" providerId="ADAL" clId="{0CDA6D5A-941F-CF45-97CE-431B204399B1}" dt="2021-02-24T15:42:57.823" v="3167"/>
          <ac:spMkLst>
            <pc:docMk/>
            <pc:sldMk cId="1530699978" sldId="521"/>
            <ac:spMk id="37" creationId="{B9A7C35A-2B07-504E-9196-BC4C0FECF342}"/>
          </ac:spMkLst>
        </pc:spChg>
        <pc:spChg chg="mod">
          <ac:chgData name="Mistri, Somen K" userId="0be3d461-045e-4def-96db-2a497456586c" providerId="ADAL" clId="{0CDA6D5A-941F-CF45-97CE-431B204399B1}" dt="2021-02-24T15:42:57.823" v="3167"/>
          <ac:spMkLst>
            <pc:docMk/>
            <pc:sldMk cId="1530699978" sldId="521"/>
            <ac:spMk id="38" creationId="{FE002298-9F7C-EF48-B903-9782829F0B04}"/>
          </ac:spMkLst>
        </pc:spChg>
        <pc:spChg chg="mod">
          <ac:chgData name="Mistri, Somen K" userId="0be3d461-045e-4def-96db-2a497456586c" providerId="ADAL" clId="{0CDA6D5A-941F-CF45-97CE-431B204399B1}" dt="2021-02-24T15:42:57.823" v="3167"/>
          <ac:spMkLst>
            <pc:docMk/>
            <pc:sldMk cId="1530699978" sldId="521"/>
            <ac:spMk id="39" creationId="{AEE1480D-8D00-DF43-B4A5-DBD0B573D0B4}"/>
          </ac:spMkLst>
        </pc:spChg>
        <pc:spChg chg="mod">
          <ac:chgData name="Mistri, Somen K" userId="0be3d461-045e-4def-96db-2a497456586c" providerId="ADAL" clId="{0CDA6D5A-941F-CF45-97CE-431B204399B1}" dt="2021-02-24T15:42:57.823" v="3167"/>
          <ac:spMkLst>
            <pc:docMk/>
            <pc:sldMk cId="1530699978" sldId="521"/>
            <ac:spMk id="40" creationId="{5FFF761D-96E9-8743-B94A-DE743A6FFE0A}"/>
          </ac:spMkLst>
        </pc:spChg>
        <pc:spChg chg="mod">
          <ac:chgData name="Mistri, Somen K" userId="0be3d461-045e-4def-96db-2a497456586c" providerId="ADAL" clId="{0CDA6D5A-941F-CF45-97CE-431B204399B1}" dt="2021-02-24T15:42:57.823" v="3167"/>
          <ac:spMkLst>
            <pc:docMk/>
            <pc:sldMk cId="1530699978" sldId="521"/>
            <ac:spMk id="41" creationId="{E4438126-AEC9-2545-9146-D43FF5DD8FBF}"/>
          </ac:spMkLst>
        </pc:spChg>
        <pc:spChg chg="mod">
          <ac:chgData name="Mistri, Somen K" userId="0be3d461-045e-4def-96db-2a497456586c" providerId="ADAL" clId="{0CDA6D5A-941F-CF45-97CE-431B204399B1}" dt="2021-02-24T15:42:57.823" v="3167"/>
          <ac:spMkLst>
            <pc:docMk/>
            <pc:sldMk cId="1530699978" sldId="521"/>
            <ac:spMk id="42" creationId="{354B7FDC-BF52-5342-A7AD-6A1F062802F8}"/>
          </ac:spMkLst>
        </pc:spChg>
        <pc:spChg chg="mod">
          <ac:chgData name="Mistri, Somen K" userId="0be3d461-045e-4def-96db-2a497456586c" providerId="ADAL" clId="{0CDA6D5A-941F-CF45-97CE-431B204399B1}" dt="2021-02-24T15:42:57.823" v="3167"/>
          <ac:spMkLst>
            <pc:docMk/>
            <pc:sldMk cId="1530699978" sldId="521"/>
            <ac:spMk id="43" creationId="{7384D3C8-5814-B544-81F6-36A66EE7B6DF}"/>
          </ac:spMkLst>
        </pc:spChg>
        <pc:spChg chg="mod">
          <ac:chgData name="Mistri, Somen K" userId="0be3d461-045e-4def-96db-2a497456586c" providerId="ADAL" clId="{0CDA6D5A-941F-CF45-97CE-431B204399B1}" dt="2021-02-24T15:42:57.823" v="3167"/>
          <ac:spMkLst>
            <pc:docMk/>
            <pc:sldMk cId="1530699978" sldId="521"/>
            <ac:spMk id="45" creationId="{548D1005-9D53-BF4A-A5B9-122AAFDDD303}"/>
          </ac:spMkLst>
        </pc:spChg>
        <pc:spChg chg="add mod topLvl">
          <ac:chgData name="Mistri, Somen K" userId="0be3d461-045e-4def-96db-2a497456586c" providerId="ADAL" clId="{0CDA6D5A-941F-CF45-97CE-431B204399B1}" dt="2021-02-24T16:01:55.007" v="3443" actId="1037"/>
          <ac:spMkLst>
            <pc:docMk/>
            <pc:sldMk cId="1530699978" sldId="521"/>
            <ac:spMk id="48" creationId="{EFC4A14B-46DC-0C4D-B58F-2AEB10D866DF}"/>
          </ac:spMkLst>
        </pc:spChg>
        <pc:spChg chg="add mod topLvl">
          <ac:chgData name="Mistri, Somen K" userId="0be3d461-045e-4def-96db-2a497456586c" providerId="ADAL" clId="{0CDA6D5A-941F-CF45-97CE-431B204399B1}" dt="2021-02-24T16:01:50.905" v="3439" actId="1038"/>
          <ac:spMkLst>
            <pc:docMk/>
            <pc:sldMk cId="1530699978" sldId="521"/>
            <ac:spMk id="49" creationId="{FF763C8E-C03C-D140-9B00-F8308CDCC164}"/>
          </ac:spMkLst>
        </pc:spChg>
        <pc:spChg chg="add mod topLvl">
          <ac:chgData name="Mistri, Somen K" userId="0be3d461-045e-4def-96db-2a497456586c" providerId="ADAL" clId="{0CDA6D5A-941F-CF45-97CE-431B204399B1}" dt="2021-02-24T16:02:28.324" v="3457" actId="20577"/>
          <ac:spMkLst>
            <pc:docMk/>
            <pc:sldMk cId="1530699978" sldId="521"/>
            <ac:spMk id="50" creationId="{40492AE4-DFA3-C947-8FB1-56020A52417E}"/>
          </ac:spMkLst>
        </pc:spChg>
        <pc:spChg chg="add del mod topLvl">
          <ac:chgData name="Mistri, Somen K" userId="0be3d461-045e-4def-96db-2a497456586c" providerId="ADAL" clId="{0CDA6D5A-941F-CF45-97CE-431B204399B1}" dt="2021-02-24T16:00:24.499" v="3412" actId="478"/>
          <ac:spMkLst>
            <pc:docMk/>
            <pc:sldMk cId="1530699978" sldId="521"/>
            <ac:spMk id="53" creationId="{C5C0BC4C-68B7-3D43-A62E-F6403F5896DA}"/>
          </ac:spMkLst>
        </pc:spChg>
        <pc:spChg chg="add del mod topLvl">
          <ac:chgData name="Mistri, Somen K" userId="0be3d461-045e-4def-96db-2a497456586c" providerId="ADAL" clId="{0CDA6D5A-941F-CF45-97CE-431B204399B1}" dt="2021-02-24T16:00:24.499" v="3412" actId="478"/>
          <ac:spMkLst>
            <pc:docMk/>
            <pc:sldMk cId="1530699978" sldId="521"/>
            <ac:spMk id="54" creationId="{2445255B-97C8-0A45-BEA7-C05DE6D4BD04}"/>
          </ac:spMkLst>
        </pc:spChg>
        <pc:grpChg chg="add del mod">
          <ac:chgData name="Mistri, Somen K" userId="0be3d461-045e-4def-96db-2a497456586c" providerId="ADAL" clId="{0CDA6D5A-941F-CF45-97CE-431B204399B1}" dt="2021-02-24T15:37:31.747" v="3073" actId="478"/>
          <ac:grpSpMkLst>
            <pc:docMk/>
            <pc:sldMk cId="1530699978" sldId="521"/>
            <ac:grpSpMk id="8" creationId="{10795A97-D658-1247-B36E-AE6D416B6064}"/>
          </ac:grpSpMkLst>
        </pc:grpChg>
        <pc:grpChg chg="add mod">
          <ac:chgData name="Mistri, Somen K" userId="0be3d461-045e-4def-96db-2a497456586c" providerId="ADAL" clId="{0CDA6D5A-941F-CF45-97CE-431B204399B1}" dt="2021-02-24T15:42:54.904" v="3166" actId="164"/>
          <ac:grpSpMkLst>
            <pc:docMk/>
            <pc:sldMk cId="1530699978" sldId="521"/>
            <ac:grpSpMk id="14" creationId="{CD535F92-29C8-5E41-8CED-294ABEBC7012}"/>
          </ac:grpSpMkLst>
        </pc:grpChg>
        <pc:grpChg chg="add mod">
          <ac:chgData name="Mistri, Somen K" userId="0be3d461-045e-4def-96db-2a497456586c" providerId="ADAL" clId="{0CDA6D5A-941F-CF45-97CE-431B204399B1}" dt="2021-02-24T15:58:49.570" v="3404" actId="166"/>
          <ac:grpSpMkLst>
            <pc:docMk/>
            <pc:sldMk cId="1530699978" sldId="521"/>
            <ac:grpSpMk id="30" creationId="{10A9FA03-3160-DC44-8C3C-38E0BD5BC580}"/>
          </ac:grpSpMkLst>
        </pc:grpChg>
        <pc:grpChg chg="add mod">
          <ac:chgData name="Mistri, Somen K" userId="0be3d461-045e-4def-96db-2a497456586c" providerId="ADAL" clId="{0CDA6D5A-941F-CF45-97CE-431B204399B1}" dt="2021-02-24T16:01:31.981" v="3423" actId="166"/>
          <ac:grpSpMkLst>
            <pc:docMk/>
            <pc:sldMk cId="1530699978" sldId="521"/>
            <ac:grpSpMk id="31" creationId="{ECF4B3BE-7FAD-4C45-B450-C0908C8D0FE7}"/>
          </ac:grpSpMkLst>
        </pc:grpChg>
        <pc:grpChg chg="mod">
          <ac:chgData name="Mistri, Somen K" userId="0be3d461-045e-4def-96db-2a497456586c" providerId="ADAL" clId="{0CDA6D5A-941F-CF45-97CE-431B204399B1}" dt="2021-02-24T15:42:57.823" v="3167"/>
          <ac:grpSpMkLst>
            <pc:docMk/>
            <pc:sldMk cId="1530699978" sldId="521"/>
            <ac:grpSpMk id="32" creationId="{5DB916EA-6253-7B45-8401-A41103D80418}"/>
          </ac:grpSpMkLst>
        </pc:grpChg>
        <pc:grpChg chg="add del mod">
          <ac:chgData name="Mistri, Somen K" userId="0be3d461-045e-4def-96db-2a497456586c" providerId="ADAL" clId="{0CDA6D5A-941F-CF45-97CE-431B204399B1}" dt="2021-02-24T16:00:18.092" v="3410" actId="165"/>
          <ac:grpSpMkLst>
            <pc:docMk/>
            <pc:sldMk cId="1530699978" sldId="521"/>
            <ac:grpSpMk id="56" creationId="{98F74506-4431-EB42-9DD4-C3D31CD18055}"/>
          </ac:grpSpMkLst>
        </pc:grpChg>
        <pc:grpChg chg="add mod">
          <ac:chgData name="Mistri, Somen K" userId="0be3d461-045e-4def-96db-2a497456586c" providerId="ADAL" clId="{0CDA6D5A-941F-CF45-97CE-431B204399B1}" dt="2021-02-24T16:02:33.768" v="3458" actId="1076"/>
          <ac:grpSpMkLst>
            <pc:docMk/>
            <pc:sldMk cId="1530699978" sldId="521"/>
            <ac:grpSpMk id="58" creationId="{BA19109C-9250-A844-9F34-EAF20EE22301}"/>
          </ac:grpSpMkLst>
        </pc:grpChg>
        <pc:picChg chg="add mod">
          <ac:chgData name="Mistri, Somen K" userId="0be3d461-045e-4def-96db-2a497456586c" providerId="ADAL" clId="{0CDA6D5A-941F-CF45-97CE-431B204399B1}" dt="2021-02-24T15:37:21.405" v="3070" actId="1076"/>
          <ac:picMkLst>
            <pc:docMk/>
            <pc:sldMk cId="1530699978" sldId="521"/>
            <ac:picMk id="2" creationId="{75E63651-7347-E74D-BCA2-1E23ED1192D5}"/>
          </ac:picMkLst>
        </pc:picChg>
        <pc:picChg chg="add mod topLvl">
          <ac:chgData name="Mistri, Somen K" userId="0be3d461-045e-4def-96db-2a497456586c" providerId="ADAL" clId="{0CDA6D5A-941F-CF45-97CE-431B204399B1}" dt="2021-02-24T16:00:18.092" v="3410" actId="165"/>
          <ac:picMkLst>
            <pc:docMk/>
            <pc:sldMk cId="1530699978" sldId="521"/>
            <ac:picMk id="9" creationId="{C3EB4461-7CE4-3341-919B-2454C0828AB9}"/>
          </ac:picMkLst>
        </pc:picChg>
        <pc:picChg chg="add del mod">
          <ac:chgData name="Mistri, Somen K" userId="0be3d461-045e-4def-96db-2a497456586c" providerId="ADAL" clId="{0CDA6D5A-941F-CF45-97CE-431B204399B1}" dt="2021-02-24T15:39:24.979" v="3092" actId="478"/>
          <ac:picMkLst>
            <pc:docMk/>
            <pc:sldMk cId="1530699978" sldId="521"/>
            <ac:picMk id="13" creationId="{7E02B603-2685-9F4C-8F0C-60C475421DDE}"/>
          </ac:picMkLst>
        </pc:picChg>
        <pc:picChg chg="mod">
          <ac:chgData name="Mistri, Somen K" userId="0be3d461-045e-4def-96db-2a497456586c" providerId="ADAL" clId="{0CDA6D5A-941F-CF45-97CE-431B204399B1}" dt="2021-02-24T15:40:09.936" v="3101" actId="14100"/>
          <ac:picMkLst>
            <pc:docMk/>
            <pc:sldMk cId="1530699978" sldId="521"/>
            <ac:picMk id="15" creationId="{5EE11DC8-0142-984E-B5AE-2FED5A97CA05}"/>
          </ac:picMkLst>
        </pc:picChg>
        <pc:picChg chg="mod">
          <ac:chgData name="Mistri, Somen K" userId="0be3d461-045e-4def-96db-2a497456586c" providerId="ADAL" clId="{0CDA6D5A-941F-CF45-97CE-431B204399B1}" dt="2021-02-24T15:42:57.823" v="3167"/>
          <ac:picMkLst>
            <pc:docMk/>
            <pc:sldMk cId="1530699978" sldId="521"/>
            <ac:picMk id="36" creationId="{4D6DEA58-C3BF-9B43-9599-D4065068B0A5}"/>
          </ac:picMkLst>
        </pc:picChg>
        <pc:picChg chg="add mod">
          <ac:chgData name="Mistri, Somen K" userId="0be3d461-045e-4def-96db-2a497456586c" providerId="ADAL" clId="{0CDA6D5A-941F-CF45-97CE-431B204399B1}" dt="2021-02-24T16:01:47.311" v="3436" actId="1037"/>
          <ac:picMkLst>
            <pc:docMk/>
            <pc:sldMk cId="1530699978" sldId="521"/>
            <ac:picMk id="57" creationId="{44FBC57F-D517-F041-A276-51DBE42FDC0E}"/>
          </ac:picMkLst>
        </pc:picChg>
        <pc:cxnChg chg="mod">
          <ac:chgData name="Mistri, Somen K" userId="0be3d461-045e-4def-96db-2a497456586c" providerId="ADAL" clId="{0CDA6D5A-941F-CF45-97CE-431B204399B1}" dt="2021-02-24T15:39:47.128" v="3096"/>
          <ac:cxnSpMkLst>
            <pc:docMk/>
            <pc:sldMk cId="1530699978" sldId="521"/>
            <ac:cxnSpMk id="23" creationId="{444A06C0-068E-C34F-8238-9228348D9506}"/>
          </ac:cxnSpMkLst>
        </pc:cxnChg>
        <pc:cxnChg chg="mod">
          <ac:chgData name="Mistri, Somen K" userId="0be3d461-045e-4def-96db-2a497456586c" providerId="ADAL" clId="{0CDA6D5A-941F-CF45-97CE-431B204399B1}" dt="2021-02-24T15:39:47.128" v="3096"/>
          <ac:cxnSpMkLst>
            <pc:docMk/>
            <pc:sldMk cId="1530699978" sldId="521"/>
            <ac:cxnSpMk id="25" creationId="{03D72CDA-5FC2-F44E-BD60-F717FE489215}"/>
          </ac:cxnSpMkLst>
        </pc:cxnChg>
        <pc:cxnChg chg="mod">
          <ac:chgData name="Mistri, Somen K" userId="0be3d461-045e-4def-96db-2a497456586c" providerId="ADAL" clId="{0CDA6D5A-941F-CF45-97CE-431B204399B1}" dt="2021-02-24T15:39:47.128" v="3096"/>
          <ac:cxnSpMkLst>
            <pc:docMk/>
            <pc:sldMk cId="1530699978" sldId="521"/>
            <ac:cxnSpMk id="26" creationId="{7C088473-B323-D04A-BC9D-0257A6D806FD}"/>
          </ac:cxnSpMkLst>
        </pc:cxnChg>
        <pc:cxnChg chg="mod">
          <ac:chgData name="Mistri, Somen K" userId="0be3d461-045e-4def-96db-2a497456586c" providerId="ADAL" clId="{0CDA6D5A-941F-CF45-97CE-431B204399B1}" dt="2021-02-24T15:42:57.823" v="3167"/>
          <ac:cxnSpMkLst>
            <pc:docMk/>
            <pc:sldMk cId="1530699978" sldId="521"/>
            <ac:cxnSpMk id="44" creationId="{B23E0331-9A74-4547-AD3C-9BFA20E25EE0}"/>
          </ac:cxnSpMkLst>
        </pc:cxnChg>
        <pc:cxnChg chg="mod">
          <ac:chgData name="Mistri, Somen K" userId="0be3d461-045e-4def-96db-2a497456586c" providerId="ADAL" clId="{0CDA6D5A-941F-CF45-97CE-431B204399B1}" dt="2021-02-24T15:42:57.823" v="3167"/>
          <ac:cxnSpMkLst>
            <pc:docMk/>
            <pc:sldMk cId="1530699978" sldId="521"/>
            <ac:cxnSpMk id="46" creationId="{3B5A04F6-73BB-A44F-934D-A6E2FA1A43A6}"/>
          </ac:cxnSpMkLst>
        </pc:cxnChg>
        <pc:cxnChg chg="mod">
          <ac:chgData name="Mistri, Somen K" userId="0be3d461-045e-4def-96db-2a497456586c" providerId="ADAL" clId="{0CDA6D5A-941F-CF45-97CE-431B204399B1}" dt="2021-02-24T15:42:57.823" v="3167"/>
          <ac:cxnSpMkLst>
            <pc:docMk/>
            <pc:sldMk cId="1530699978" sldId="521"/>
            <ac:cxnSpMk id="47" creationId="{34251548-78EE-E94B-90BE-FDC4AE0F6439}"/>
          </ac:cxnSpMkLst>
        </pc:cxnChg>
        <pc:cxnChg chg="add mod topLvl">
          <ac:chgData name="Mistri, Somen K" userId="0be3d461-045e-4def-96db-2a497456586c" providerId="ADAL" clId="{0CDA6D5A-941F-CF45-97CE-431B204399B1}" dt="2021-02-24T16:02:37.112" v="3459" actId="14100"/>
          <ac:cxnSpMkLst>
            <pc:docMk/>
            <pc:sldMk cId="1530699978" sldId="521"/>
            <ac:cxnSpMk id="52" creationId="{F83A4287-741D-F94A-9212-161144606692}"/>
          </ac:cxnSpMkLst>
        </pc:cxnChg>
      </pc:sldChg>
      <pc:sldChg chg="addSp delSp modSp add mod">
        <pc:chgData name="Mistri, Somen K" userId="0be3d461-045e-4def-96db-2a497456586c" providerId="ADAL" clId="{0CDA6D5A-941F-CF45-97CE-431B204399B1}" dt="2021-02-24T18:00:04.276" v="4241" actId="1076"/>
        <pc:sldMkLst>
          <pc:docMk/>
          <pc:sldMk cId="1453288536" sldId="522"/>
        </pc:sldMkLst>
        <pc:spChg chg="mod">
          <ac:chgData name="Mistri, Somen K" userId="0be3d461-045e-4def-96db-2a497456586c" providerId="ADAL" clId="{0CDA6D5A-941F-CF45-97CE-431B204399B1}" dt="2021-02-24T17:24:28.441" v="4029" actId="20577"/>
          <ac:spMkLst>
            <pc:docMk/>
            <pc:sldMk cId="1453288536" sldId="522"/>
            <ac:spMk id="2" creationId="{6EA50B87-235B-014F-A2F0-314874347E58}"/>
          </ac:spMkLst>
        </pc:spChg>
        <pc:spChg chg="add mod">
          <ac:chgData name="Mistri, Somen K" userId="0be3d461-045e-4def-96db-2a497456586c" providerId="ADAL" clId="{0CDA6D5A-941F-CF45-97CE-431B204399B1}" dt="2021-02-24T17:33:00.006" v="4072" actId="1076"/>
          <ac:spMkLst>
            <pc:docMk/>
            <pc:sldMk cId="1453288536" sldId="522"/>
            <ac:spMk id="6" creationId="{A4BE451F-AE99-294A-8498-A8177CAF1E00}"/>
          </ac:spMkLst>
        </pc:spChg>
        <pc:spChg chg="del">
          <ac:chgData name="Mistri, Somen K" userId="0be3d461-045e-4def-96db-2a497456586c" providerId="ADAL" clId="{0CDA6D5A-941F-CF45-97CE-431B204399B1}" dt="2021-02-24T17:23:18.463" v="3954" actId="478"/>
          <ac:spMkLst>
            <pc:docMk/>
            <pc:sldMk cId="1453288536" sldId="522"/>
            <ac:spMk id="8" creationId="{E8A42958-FF98-984B-9254-CBC1A44E6471}"/>
          </ac:spMkLst>
        </pc:spChg>
        <pc:spChg chg="mod">
          <ac:chgData name="Mistri, Somen K" userId="0be3d461-045e-4def-96db-2a497456586c" providerId="ADAL" clId="{0CDA6D5A-941F-CF45-97CE-431B204399B1}" dt="2021-02-24T17:24:58.789" v="4032" actId="14100"/>
          <ac:spMkLst>
            <pc:docMk/>
            <pc:sldMk cId="1453288536" sldId="522"/>
            <ac:spMk id="11" creationId="{43D9C88B-C744-844D-A76F-AA817CF6AA38}"/>
          </ac:spMkLst>
        </pc:spChg>
        <pc:spChg chg="mod">
          <ac:chgData name="Mistri, Somen K" userId="0be3d461-045e-4def-96db-2a497456586c" providerId="ADAL" clId="{0CDA6D5A-941F-CF45-97CE-431B204399B1}" dt="2021-02-24T17:36:38.630" v="4078" actId="1076"/>
          <ac:spMkLst>
            <pc:docMk/>
            <pc:sldMk cId="1453288536" sldId="522"/>
            <ac:spMk id="14" creationId="{96D6FA36-26B6-9341-B1A5-9CAAB18D75F4}"/>
          </ac:spMkLst>
        </pc:spChg>
        <pc:spChg chg="mod">
          <ac:chgData name="Mistri, Somen K" userId="0be3d461-045e-4def-96db-2a497456586c" providerId="ADAL" clId="{0CDA6D5A-941F-CF45-97CE-431B204399B1}" dt="2021-02-24T17:36:34.365" v="4077" actId="1076"/>
          <ac:spMkLst>
            <pc:docMk/>
            <pc:sldMk cId="1453288536" sldId="522"/>
            <ac:spMk id="15" creationId="{62322671-4F63-6F4F-B092-FB2C48095FB3}"/>
          </ac:spMkLst>
        </pc:spChg>
        <pc:spChg chg="mod">
          <ac:chgData name="Mistri, Somen K" userId="0be3d461-045e-4def-96db-2a497456586c" providerId="ADAL" clId="{0CDA6D5A-941F-CF45-97CE-431B204399B1}" dt="2021-02-24T17:36:28.312" v="4076" actId="1076"/>
          <ac:spMkLst>
            <pc:docMk/>
            <pc:sldMk cId="1453288536" sldId="522"/>
            <ac:spMk id="16" creationId="{70AB5F11-431C-4C43-8802-28BB41888492}"/>
          </ac:spMkLst>
        </pc:spChg>
        <pc:spChg chg="mod">
          <ac:chgData name="Mistri, Somen K" userId="0be3d461-045e-4def-96db-2a497456586c" providerId="ADAL" clId="{0CDA6D5A-941F-CF45-97CE-431B204399B1}" dt="2021-02-24T17:36:42.290" v="4079" actId="1076"/>
          <ac:spMkLst>
            <pc:docMk/>
            <pc:sldMk cId="1453288536" sldId="522"/>
            <ac:spMk id="17" creationId="{5FE54D9C-B552-584D-9B56-E57797E9F509}"/>
          </ac:spMkLst>
        </pc:spChg>
        <pc:spChg chg="mod">
          <ac:chgData name="Mistri, Somen K" userId="0be3d461-045e-4def-96db-2a497456586c" providerId="ADAL" clId="{0CDA6D5A-941F-CF45-97CE-431B204399B1}" dt="2021-02-24T17:32:05.722" v="4038" actId="1076"/>
          <ac:spMkLst>
            <pc:docMk/>
            <pc:sldMk cId="1453288536" sldId="522"/>
            <ac:spMk id="18" creationId="{D7D9965C-57F1-C449-B49D-8B91D775F7CA}"/>
          </ac:spMkLst>
        </pc:spChg>
        <pc:spChg chg="mod">
          <ac:chgData name="Mistri, Somen K" userId="0be3d461-045e-4def-96db-2a497456586c" providerId="ADAL" clId="{0CDA6D5A-941F-CF45-97CE-431B204399B1}" dt="2021-02-24T17:36:24.555" v="4075" actId="1076"/>
          <ac:spMkLst>
            <pc:docMk/>
            <pc:sldMk cId="1453288536" sldId="522"/>
            <ac:spMk id="19" creationId="{48D0730E-2B8C-2447-825A-3389469B30A9}"/>
          </ac:spMkLst>
        </pc:spChg>
        <pc:spChg chg="add mod">
          <ac:chgData name="Mistri, Somen K" userId="0be3d461-045e-4def-96db-2a497456586c" providerId="ADAL" clId="{0CDA6D5A-941F-CF45-97CE-431B204399B1}" dt="2021-02-24T17:50:56.741" v="4092" actId="1076"/>
          <ac:spMkLst>
            <pc:docMk/>
            <pc:sldMk cId="1453288536" sldId="522"/>
            <ac:spMk id="20" creationId="{13428CDF-472A-004B-ABE2-9F516644A7B5}"/>
          </ac:spMkLst>
        </pc:spChg>
        <pc:spChg chg="add mod">
          <ac:chgData name="Mistri, Somen K" userId="0be3d461-045e-4def-96db-2a497456586c" providerId="ADAL" clId="{0CDA6D5A-941F-CF45-97CE-431B204399B1}" dt="2021-02-24T17:50:53.219" v="4091" actId="1076"/>
          <ac:spMkLst>
            <pc:docMk/>
            <pc:sldMk cId="1453288536" sldId="522"/>
            <ac:spMk id="21" creationId="{3CBC19B3-DF88-B541-80BE-22A1A28F35F8}"/>
          </ac:spMkLst>
        </pc:spChg>
        <pc:spChg chg="add mod">
          <ac:chgData name="Mistri, Somen K" userId="0be3d461-045e-4def-96db-2a497456586c" providerId="ADAL" clId="{0CDA6D5A-941F-CF45-97CE-431B204399B1}" dt="2021-02-24T17:57:46.432" v="4218" actId="20577"/>
          <ac:spMkLst>
            <pc:docMk/>
            <pc:sldMk cId="1453288536" sldId="522"/>
            <ac:spMk id="22" creationId="{7C2D344D-6352-804A-A73C-285176E7171D}"/>
          </ac:spMkLst>
        </pc:spChg>
        <pc:spChg chg="add mod">
          <ac:chgData name="Mistri, Somen K" userId="0be3d461-045e-4def-96db-2a497456586c" providerId="ADAL" clId="{0CDA6D5A-941F-CF45-97CE-431B204399B1}" dt="2021-02-24T17:55:28.545" v="4121" actId="20577"/>
          <ac:spMkLst>
            <pc:docMk/>
            <pc:sldMk cId="1453288536" sldId="522"/>
            <ac:spMk id="23" creationId="{1A8A26BE-96EE-9E41-AADA-E1909DFE124D}"/>
          </ac:spMkLst>
        </pc:spChg>
        <pc:spChg chg="add mod">
          <ac:chgData name="Mistri, Somen K" userId="0be3d461-045e-4def-96db-2a497456586c" providerId="ADAL" clId="{0CDA6D5A-941F-CF45-97CE-431B204399B1}" dt="2021-02-24T17:57:19.935" v="4217" actId="20577"/>
          <ac:spMkLst>
            <pc:docMk/>
            <pc:sldMk cId="1453288536" sldId="522"/>
            <ac:spMk id="24" creationId="{8C9F1E63-D577-FA45-8779-270038054A67}"/>
          </ac:spMkLst>
        </pc:spChg>
        <pc:grpChg chg="mod">
          <ac:chgData name="Mistri, Somen K" userId="0be3d461-045e-4def-96db-2a497456586c" providerId="ADAL" clId="{0CDA6D5A-941F-CF45-97CE-431B204399B1}" dt="2021-02-24T17:25:03.993" v="4033" actId="1076"/>
          <ac:grpSpMkLst>
            <pc:docMk/>
            <pc:sldMk cId="1453288536" sldId="522"/>
            <ac:grpSpMk id="9" creationId="{B4C0AB1A-B815-824E-A379-E8CAD263674E}"/>
          </ac:grpSpMkLst>
        </pc:grpChg>
        <pc:picChg chg="del">
          <ac:chgData name="Mistri, Somen K" userId="0be3d461-045e-4def-96db-2a497456586c" providerId="ADAL" clId="{0CDA6D5A-941F-CF45-97CE-431B204399B1}" dt="2021-02-24T17:23:13.845" v="3952" actId="478"/>
          <ac:picMkLst>
            <pc:docMk/>
            <pc:sldMk cId="1453288536" sldId="522"/>
            <ac:picMk id="3" creationId="{8E6C211F-B5D7-094A-A746-E79139C8DF11}"/>
          </ac:picMkLst>
        </pc:picChg>
        <pc:picChg chg="del">
          <ac:chgData name="Mistri, Somen K" userId="0be3d461-045e-4def-96db-2a497456586c" providerId="ADAL" clId="{0CDA6D5A-941F-CF45-97CE-431B204399B1}" dt="2021-02-24T17:23:15.886" v="3953" actId="478"/>
          <ac:picMkLst>
            <pc:docMk/>
            <pc:sldMk cId="1453288536" sldId="522"/>
            <ac:picMk id="4" creationId="{9284387C-C198-A04F-A694-ECA697D9B578}"/>
          </ac:picMkLst>
        </pc:picChg>
        <pc:picChg chg="mod">
          <ac:chgData name="Mistri, Somen K" userId="0be3d461-045e-4def-96db-2a497456586c" providerId="ADAL" clId="{0CDA6D5A-941F-CF45-97CE-431B204399B1}" dt="2021-02-24T17:31:59.271" v="4036" actId="1076"/>
          <ac:picMkLst>
            <pc:docMk/>
            <pc:sldMk cId="1453288536" sldId="522"/>
            <ac:picMk id="5" creationId="{62CA14E0-ABF6-F149-8768-D21CDBF1236F}"/>
          </ac:picMkLst>
        </pc:picChg>
        <pc:picChg chg="add mod">
          <ac:chgData name="Mistri, Somen K" userId="0be3d461-045e-4def-96db-2a497456586c" providerId="ADAL" clId="{0CDA6D5A-941F-CF45-97CE-431B204399B1}" dt="2021-02-24T18:00:04.276" v="4241" actId="1076"/>
          <ac:picMkLst>
            <pc:docMk/>
            <pc:sldMk cId="1453288536" sldId="522"/>
            <ac:picMk id="7" creationId="{20C0A716-7E90-2C41-A04A-BDFF670360B2}"/>
          </ac:picMkLst>
        </pc:picChg>
        <pc:picChg chg="mod">
          <ac:chgData name="Mistri, Somen K" userId="0be3d461-045e-4def-96db-2a497456586c" providerId="ADAL" clId="{0CDA6D5A-941F-CF45-97CE-431B204399B1}" dt="2021-02-24T17:24:49.954" v="4030" actId="14100"/>
          <ac:picMkLst>
            <pc:docMk/>
            <pc:sldMk cId="1453288536" sldId="522"/>
            <ac:picMk id="13" creationId="{37CDF29E-F79F-2B45-B07E-D0D59E5A1EA0}"/>
          </ac:picMkLst>
        </pc:picChg>
      </pc:sldChg>
      <pc:sldChg chg="new del">
        <pc:chgData name="Mistri, Somen K" userId="0be3d461-045e-4def-96db-2a497456586c" providerId="ADAL" clId="{0CDA6D5A-941F-CF45-97CE-431B204399B1}" dt="2021-02-24T17:22:53.680" v="3950" actId="2696"/>
        <pc:sldMkLst>
          <pc:docMk/>
          <pc:sldMk cId="2083272451" sldId="522"/>
        </pc:sldMkLst>
      </pc:sldChg>
      <pc:sldChg chg="new del">
        <pc:chgData name="Mistri, Somen K" userId="0be3d461-045e-4def-96db-2a497456586c" providerId="ADAL" clId="{0CDA6D5A-941F-CF45-97CE-431B204399B1}" dt="2021-02-24T19:47:34.279" v="4933" actId="2696"/>
        <pc:sldMkLst>
          <pc:docMk/>
          <pc:sldMk cId="1121813860" sldId="523"/>
        </pc:sldMkLst>
      </pc:sldChg>
      <pc:sldChg chg="add">
        <pc:chgData name="Mistri, Somen K" userId="0be3d461-045e-4def-96db-2a497456586c" providerId="ADAL" clId="{0CDA6D5A-941F-CF45-97CE-431B204399B1}" dt="2021-02-24T19:47:15.585" v="4932"/>
        <pc:sldMkLst>
          <pc:docMk/>
          <pc:sldMk cId="1577562815" sldId="589"/>
        </pc:sldMkLst>
      </pc:sldChg>
      <pc:sldChg chg="addSp delSp modSp add mod">
        <pc:chgData name="Mistri, Somen K" userId="0be3d461-045e-4def-96db-2a497456586c" providerId="ADAL" clId="{0CDA6D5A-941F-CF45-97CE-431B204399B1}" dt="2021-02-24T20:30:37.948" v="5117" actId="1076"/>
        <pc:sldMkLst>
          <pc:docMk/>
          <pc:sldMk cId="3827699984" sldId="590"/>
        </pc:sldMkLst>
        <pc:spChg chg="add mod">
          <ac:chgData name="Mistri, Somen K" userId="0be3d461-045e-4def-96db-2a497456586c" providerId="ADAL" clId="{0CDA6D5A-941F-CF45-97CE-431B204399B1}" dt="2021-02-24T20:30:37.948" v="5117" actId="1076"/>
          <ac:spMkLst>
            <pc:docMk/>
            <pc:sldMk cId="3827699984" sldId="590"/>
            <ac:spMk id="3" creationId="{E7A18673-27C4-8743-A792-D3F98AD9C6FD}"/>
          </ac:spMkLst>
        </pc:spChg>
        <pc:spChg chg="mod">
          <ac:chgData name="Mistri, Somen K" userId="0be3d461-045e-4def-96db-2a497456586c" providerId="ADAL" clId="{0CDA6D5A-941F-CF45-97CE-431B204399B1}" dt="2021-02-24T20:29:53.269" v="5081" actId="21"/>
          <ac:spMkLst>
            <pc:docMk/>
            <pc:sldMk cId="3827699984" sldId="590"/>
            <ac:spMk id="12" creationId="{6786459F-8FA5-F24B-A00C-0E64FBF3D773}"/>
          </ac:spMkLst>
        </pc:spChg>
        <pc:spChg chg="add mod">
          <ac:chgData name="Mistri, Somen K" userId="0be3d461-045e-4def-96db-2a497456586c" providerId="ADAL" clId="{0CDA6D5A-941F-CF45-97CE-431B204399B1}" dt="2021-02-24T20:26:08.123" v="5054"/>
          <ac:spMkLst>
            <pc:docMk/>
            <pc:sldMk cId="3827699984" sldId="590"/>
            <ac:spMk id="15" creationId="{F761D538-36CC-F446-AC56-86710CC73630}"/>
          </ac:spMkLst>
        </pc:spChg>
        <pc:spChg chg="del">
          <ac:chgData name="Mistri, Somen K" userId="0be3d461-045e-4def-96db-2a497456586c" providerId="ADAL" clId="{0CDA6D5A-941F-CF45-97CE-431B204399B1}" dt="2021-02-24T20:26:04.852" v="5052" actId="478"/>
          <ac:spMkLst>
            <pc:docMk/>
            <pc:sldMk cId="3827699984" sldId="590"/>
            <ac:spMk id="18" creationId="{AA469D49-7591-7C45-A9B5-0B31DF966E46}"/>
          </ac:spMkLst>
        </pc:spChg>
        <pc:spChg chg="del">
          <ac:chgData name="Mistri, Somen K" userId="0be3d461-045e-4def-96db-2a497456586c" providerId="ADAL" clId="{0CDA6D5A-941F-CF45-97CE-431B204399B1}" dt="2021-02-24T20:26:07.328" v="5053" actId="478"/>
          <ac:spMkLst>
            <pc:docMk/>
            <pc:sldMk cId="3827699984" sldId="590"/>
            <ac:spMk id="19" creationId="{2B109B57-6447-1646-9FF4-6B5E67BFDA49}"/>
          </ac:spMkLst>
        </pc:spChg>
        <pc:spChg chg="del">
          <ac:chgData name="Mistri, Somen K" userId="0be3d461-045e-4def-96db-2a497456586c" providerId="ADAL" clId="{0CDA6D5A-941F-CF45-97CE-431B204399B1}" dt="2021-02-24T20:26:12.903" v="5055" actId="478"/>
          <ac:spMkLst>
            <pc:docMk/>
            <pc:sldMk cId="3827699984" sldId="590"/>
            <ac:spMk id="20" creationId="{095D0499-E491-984F-8431-F103D3BC9DA8}"/>
          </ac:spMkLst>
        </pc:spChg>
        <pc:grpChg chg="mod">
          <ac:chgData name="Mistri, Somen K" userId="0be3d461-045e-4def-96db-2a497456586c" providerId="ADAL" clId="{0CDA6D5A-941F-CF45-97CE-431B204399B1}" dt="2021-02-24T20:27:36.775" v="5080" actId="1076"/>
          <ac:grpSpMkLst>
            <pc:docMk/>
            <pc:sldMk cId="3827699984" sldId="590"/>
            <ac:grpSpMk id="33" creationId="{7D399ADB-1396-3847-A2A5-CD564BFBC986}"/>
          </ac:grpSpMkLst>
        </pc:grpChg>
      </pc:sldChg>
      <pc:sldChg chg="add">
        <pc:chgData name="Mistri, Somen K" userId="0be3d461-045e-4def-96db-2a497456586c" providerId="ADAL" clId="{0CDA6D5A-941F-CF45-97CE-431B204399B1}" dt="2021-02-24T20:54:47.465" v="5563"/>
        <pc:sldMkLst>
          <pc:docMk/>
          <pc:sldMk cId="2273115475" sldId="591"/>
        </pc:sldMkLst>
      </pc:sldChg>
      <pc:sldChg chg="new del">
        <pc:chgData name="Mistri, Somen K" userId="0be3d461-045e-4def-96db-2a497456586c" providerId="ADAL" clId="{0CDA6D5A-941F-CF45-97CE-431B204399B1}" dt="2021-02-24T21:15:59.940" v="5890" actId="2696"/>
        <pc:sldMkLst>
          <pc:docMk/>
          <pc:sldMk cId="2070245491" sldId="592"/>
        </pc:sldMkLst>
      </pc:sldChg>
      <pc:sldChg chg="addSp delSp modSp add mod">
        <pc:chgData name="Mistri, Somen K" userId="0be3d461-045e-4def-96db-2a497456586c" providerId="ADAL" clId="{0CDA6D5A-941F-CF45-97CE-431B204399B1}" dt="2021-02-24T21:03:01.567" v="5634" actId="14100"/>
        <pc:sldMkLst>
          <pc:docMk/>
          <pc:sldMk cId="1636230049" sldId="593"/>
        </pc:sldMkLst>
        <pc:spChg chg="del">
          <ac:chgData name="Mistri, Somen K" userId="0be3d461-045e-4def-96db-2a497456586c" providerId="ADAL" clId="{0CDA6D5A-941F-CF45-97CE-431B204399B1}" dt="2021-02-24T21:02:43.537" v="5608" actId="478"/>
          <ac:spMkLst>
            <pc:docMk/>
            <pc:sldMk cId="1636230049" sldId="593"/>
            <ac:spMk id="3" creationId="{5904E120-57FC-5E42-A7E6-535AD26F661F}"/>
          </ac:spMkLst>
        </pc:spChg>
        <pc:spChg chg="del">
          <ac:chgData name="Mistri, Somen K" userId="0be3d461-045e-4def-96db-2a497456586c" providerId="ADAL" clId="{0CDA6D5A-941F-CF45-97CE-431B204399B1}" dt="2021-02-24T21:02:41.161" v="5607" actId="478"/>
          <ac:spMkLst>
            <pc:docMk/>
            <pc:sldMk cId="1636230049" sldId="593"/>
            <ac:spMk id="4" creationId="{00000000-0000-0000-0000-000000000000}"/>
          </ac:spMkLst>
        </pc:spChg>
        <pc:spChg chg="del">
          <ac:chgData name="Mistri, Somen K" userId="0be3d461-045e-4def-96db-2a497456586c" providerId="ADAL" clId="{0CDA6D5A-941F-CF45-97CE-431B204399B1}" dt="2021-02-24T21:02:41.161" v="5607" actId="478"/>
          <ac:spMkLst>
            <pc:docMk/>
            <pc:sldMk cId="1636230049" sldId="593"/>
            <ac:spMk id="5" creationId="{00000000-0000-0000-0000-000000000000}"/>
          </ac:spMkLst>
        </pc:spChg>
        <pc:spChg chg="add mod">
          <ac:chgData name="Mistri, Somen K" userId="0be3d461-045e-4def-96db-2a497456586c" providerId="ADAL" clId="{0CDA6D5A-941F-CF45-97CE-431B204399B1}" dt="2021-02-24T21:03:01.567" v="5634" actId="14100"/>
          <ac:spMkLst>
            <pc:docMk/>
            <pc:sldMk cId="1636230049" sldId="593"/>
            <ac:spMk id="6" creationId="{766F7416-278F-2548-BD25-C6C9E0965D28}"/>
          </ac:spMkLst>
        </pc:spChg>
        <pc:spChg chg="del mod">
          <ac:chgData name="Mistri, Somen K" userId="0be3d461-045e-4def-96db-2a497456586c" providerId="ADAL" clId="{0CDA6D5A-941F-CF45-97CE-431B204399B1}" dt="2021-02-24T21:02:37.196" v="5606" actId="478"/>
          <ac:spMkLst>
            <pc:docMk/>
            <pc:sldMk cId="1636230049" sldId="593"/>
            <ac:spMk id="8" creationId="{00000000-0000-0000-0000-000000000000}"/>
          </ac:spMkLst>
        </pc:spChg>
        <pc:spChg chg="del">
          <ac:chgData name="Mistri, Somen K" userId="0be3d461-045e-4def-96db-2a497456586c" providerId="ADAL" clId="{0CDA6D5A-941F-CF45-97CE-431B204399B1}" dt="2021-02-24T21:02:37.196" v="5606" actId="478"/>
          <ac:spMkLst>
            <pc:docMk/>
            <pc:sldMk cId="1636230049" sldId="593"/>
            <ac:spMk id="10" creationId="{00000000-0000-0000-0000-000000000000}"/>
          </ac:spMkLst>
        </pc:spChg>
        <pc:spChg chg="del">
          <ac:chgData name="Mistri, Somen K" userId="0be3d461-045e-4def-96db-2a497456586c" providerId="ADAL" clId="{0CDA6D5A-941F-CF45-97CE-431B204399B1}" dt="2021-02-24T21:02:41.161" v="5607" actId="478"/>
          <ac:spMkLst>
            <pc:docMk/>
            <pc:sldMk cId="1636230049" sldId="593"/>
            <ac:spMk id="12" creationId="{00000000-0000-0000-0000-000000000000}"/>
          </ac:spMkLst>
        </pc:spChg>
        <pc:spChg chg="del">
          <ac:chgData name="Mistri, Somen K" userId="0be3d461-045e-4def-96db-2a497456586c" providerId="ADAL" clId="{0CDA6D5A-941F-CF45-97CE-431B204399B1}" dt="2021-02-24T21:02:41.161" v="5607" actId="478"/>
          <ac:spMkLst>
            <pc:docMk/>
            <pc:sldMk cId="1636230049" sldId="593"/>
            <ac:spMk id="15" creationId="{00000000-0000-0000-0000-000000000000}"/>
          </ac:spMkLst>
        </pc:spChg>
      </pc:sldChg>
      <pc:sldChg chg="addSp delSp modSp add mod">
        <pc:chgData name="Mistri, Somen K" userId="0be3d461-045e-4def-96db-2a497456586c" providerId="ADAL" clId="{0CDA6D5A-941F-CF45-97CE-431B204399B1}" dt="2021-02-24T21:13:07.827" v="5759" actId="20577"/>
        <pc:sldMkLst>
          <pc:docMk/>
          <pc:sldMk cId="3153358407" sldId="594"/>
        </pc:sldMkLst>
        <pc:spChg chg="add del mod">
          <ac:chgData name="Mistri, Somen K" userId="0be3d461-045e-4def-96db-2a497456586c" providerId="ADAL" clId="{0CDA6D5A-941F-CF45-97CE-431B204399B1}" dt="2021-02-24T21:03:36.456" v="5644"/>
          <ac:spMkLst>
            <pc:docMk/>
            <pc:sldMk cId="3153358407" sldId="594"/>
            <ac:spMk id="3" creationId="{7E999149-E6CD-C147-861C-2BAB2DDD1855}"/>
          </ac:spMkLst>
        </pc:spChg>
        <pc:spChg chg="add mod">
          <ac:chgData name="Mistri, Somen K" userId="0be3d461-045e-4def-96db-2a497456586c" providerId="ADAL" clId="{0CDA6D5A-941F-CF45-97CE-431B204399B1}" dt="2021-02-24T21:13:07.827" v="5759" actId="20577"/>
          <ac:spMkLst>
            <pc:docMk/>
            <pc:sldMk cId="3153358407" sldId="594"/>
            <ac:spMk id="4" creationId="{44B7C3EA-E008-7A46-A33C-8B22C978C1FE}"/>
          </ac:spMkLst>
        </pc:spChg>
        <pc:spChg chg="del mod">
          <ac:chgData name="Mistri, Somen K" userId="0be3d461-045e-4def-96db-2a497456586c" providerId="ADAL" clId="{0CDA6D5A-941F-CF45-97CE-431B204399B1}" dt="2021-02-24T21:03:25.706" v="5640"/>
          <ac:spMkLst>
            <pc:docMk/>
            <pc:sldMk cId="3153358407" sldId="594"/>
            <ac:spMk id="6" creationId="{766F7416-278F-2548-BD25-C6C9E0965D28}"/>
          </ac:spMkLst>
        </pc:spChg>
        <pc:spChg chg="del">
          <ac:chgData name="Mistri, Somen K" userId="0be3d461-045e-4def-96db-2a497456586c" providerId="ADAL" clId="{0CDA6D5A-941F-CF45-97CE-431B204399B1}" dt="2021-02-24T21:03:35.361" v="5642" actId="478"/>
          <ac:spMkLst>
            <pc:docMk/>
            <pc:sldMk cId="3153358407" sldId="594"/>
            <ac:spMk id="16" creationId="{8BCC57C4-94DC-6F49-8D5F-ED3D17BDDC31}"/>
          </ac:spMkLst>
        </pc:spChg>
        <pc:picChg chg="del">
          <ac:chgData name="Mistri, Somen K" userId="0be3d461-045e-4def-96db-2a497456586c" providerId="ADAL" clId="{0CDA6D5A-941F-CF45-97CE-431B204399B1}" dt="2021-02-24T21:03:24.718" v="5638" actId="478"/>
          <ac:picMkLst>
            <pc:docMk/>
            <pc:sldMk cId="3153358407" sldId="594"/>
            <ac:picMk id="2" creationId="{00000000-0000-0000-0000-000000000000}"/>
          </ac:picMkLst>
        </pc:picChg>
      </pc:sldChg>
      <pc:sldChg chg="addSp delSp modSp add mod">
        <pc:chgData name="Mistri, Somen K" userId="0be3d461-045e-4def-96db-2a497456586c" providerId="ADAL" clId="{0CDA6D5A-941F-CF45-97CE-431B204399B1}" dt="2021-02-24T21:11:54.113" v="5705" actId="1076"/>
        <pc:sldMkLst>
          <pc:docMk/>
          <pc:sldMk cId="170828727" sldId="595"/>
        </pc:sldMkLst>
        <pc:spChg chg="mod">
          <ac:chgData name="Mistri, Somen K" userId="0be3d461-045e-4def-96db-2a497456586c" providerId="ADAL" clId="{0CDA6D5A-941F-CF45-97CE-431B204399B1}" dt="2021-02-24T21:11:11.019" v="5702" actId="20577"/>
          <ac:spMkLst>
            <pc:docMk/>
            <pc:sldMk cId="170828727" sldId="595"/>
            <ac:spMk id="12" creationId="{CE9607AE-EB6E-2B46-9CD8-621B2CA95915}"/>
          </ac:spMkLst>
        </pc:spChg>
        <pc:spChg chg="mod">
          <ac:chgData name="Mistri, Somen K" userId="0be3d461-045e-4def-96db-2a497456586c" providerId="ADAL" clId="{0CDA6D5A-941F-CF45-97CE-431B204399B1}" dt="2021-02-24T21:08:28.378" v="5689"/>
          <ac:spMkLst>
            <pc:docMk/>
            <pc:sldMk cId="170828727" sldId="595"/>
            <ac:spMk id="17" creationId="{8F6D2DE2-7757-E749-8EA7-6A14039167F8}"/>
          </ac:spMkLst>
        </pc:spChg>
        <pc:spChg chg="mod">
          <ac:chgData name="Mistri, Somen K" userId="0be3d461-045e-4def-96db-2a497456586c" providerId="ADAL" clId="{0CDA6D5A-941F-CF45-97CE-431B204399B1}" dt="2021-02-24T21:08:28.378" v="5689"/>
          <ac:spMkLst>
            <pc:docMk/>
            <pc:sldMk cId="170828727" sldId="595"/>
            <ac:spMk id="18" creationId="{AB4AD8F5-6028-704A-914D-23EC6FF177EA}"/>
          </ac:spMkLst>
        </pc:spChg>
        <pc:spChg chg="mod">
          <ac:chgData name="Mistri, Somen K" userId="0be3d461-045e-4def-96db-2a497456586c" providerId="ADAL" clId="{0CDA6D5A-941F-CF45-97CE-431B204399B1}" dt="2021-02-24T21:08:28.378" v="5689"/>
          <ac:spMkLst>
            <pc:docMk/>
            <pc:sldMk cId="170828727" sldId="595"/>
            <ac:spMk id="19" creationId="{A90E2B21-95C9-A746-B190-2875FE3ACB98}"/>
          </ac:spMkLst>
        </pc:spChg>
        <pc:spChg chg="mod">
          <ac:chgData name="Mistri, Somen K" userId="0be3d461-045e-4def-96db-2a497456586c" providerId="ADAL" clId="{0CDA6D5A-941F-CF45-97CE-431B204399B1}" dt="2021-02-24T21:08:28.378" v="5689"/>
          <ac:spMkLst>
            <pc:docMk/>
            <pc:sldMk cId="170828727" sldId="595"/>
            <ac:spMk id="20" creationId="{3CDAF8D8-F820-F54F-BEF1-44A2DE819978}"/>
          </ac:spMkLst>
        </pc:spChg>
        <pc:spChg chg="mod">
          <ac:chgData name="Mistri, Somen K" userId="0be3d461-045e-4def-96db-2a497456586c" providerId="ADAL" clId="{0CDA6D5A-941F-CF45-97CE-431B204399B1}" dt="2021-02-24T21:08:28.378" v="5689"/>
          <ac:spMkLst>
            <pc:docMk/>
            <pc:sldMk cId="170828727" sldId="595"/>
            <ac:spMk id="21" creationId="{0DD50925-8255-AA48-810B-9BD150949624}"/>
          </ac:spMkLst>
        </pc:spChg>
        <pc:spChg chg="mod">
          <ac:chgData name="Mistri, Somen K" userId="0be3d461-045e-4def-96db-2a497456586c" providerId="ADAL" clId="{0CDA6D5A-941F-CF45-97CE-431B204399B1}" dt="2021-02-24T21:08:28.378" v="5689"/>
          <ac:spMkLst>
            <pc:docMk/>
            <pc:sldMk cId="170828727" sldId="595"/>
            <ac:spMk id="23" creationId="{ABA8360B-887E-1540-BF70-669BFA089288}"/>
          </ac:spMkLst>
        </pc:spChg>
        <pc:spChg chg="mod">
          <ac:chgData name="Mistri, Somen K" userId="0be3d461-045e-4def-96db-2a497456586c" providerId="ADAL" clId="{0CDA6D5A-941F-CF45-97CE-431B204399B1}" dt="2021-02-24T21:08:28.378" v="5689"/>
          <ac:spMkLst>
            <pc:docMk/>
            <pc:sldMk cId="170828727" sldId="595"/>
            <ac:spMk id="24" creationId="{525AA821-228B-EC48-A55C-DBEEB2889C00}"/>
          </ac:spMkLst>
        </pc:spChg>
        <pc:spChg chg="mod">
          <ac:chgData name="Mistri, Somen K" userId="0be3d461-045e-4def-96db-2a497456586c" providerId="ADAL" clId="{0CDA6D5A-941F-CF45-97CE-431B204399B1}" dt="2021-02-24T21:08:28.378" v="5689"/>
          <ac:spMkLst>
            <pc:docMk/>
            <pc:sldMk cId="170828727" sldId="595"/>
            <ac:spMk id="28" creationId="{737E1100-C794-AA4B-A55F-72A6DAAD89E6}"/>
          </ac:spMkLst>
        </pc:spChg>
        <pc:grpChg chg="add mod">
          <ac:chgData name="Mistri, Somen K" userId="0be3d461-045e-4def-96db-2a497456586c" providerId="ADAL" clId="{0CDA6D5A-941F-CF45-97CE-431B204399B1}" dt="2021-02-24T21:09:14.391" v="5699" actId="1076"/>
          <ac:grpSpMkLst>
            <pc:docMk/>
            <pc:sldMk cId="170828727" sldId="595"/>
            <ac:grpSpMk id="11" creationId="{936BE28D-6767-F846-9BD7-82C6F039B11C}"/>
          </ac:grpSpMkLst>
        </pc:grpChg>
        <pc:picChg chg="add del mod">
          <ac:chgData name="Mistri, Somen K" userId="0be3d461-045e-4def-96db-2a497456586c" providerId="ADAL" clId="{0CDA6D5A-941F-CF45-97CE-431B204399B1}" dt="2021-02-24T21:08:52.553" v="5694" actId="478"/>
          <ac:picMkLst>
            <pc:docMk/>
            <pc:sldMk cId="170828727" sldId="595"/>
            <ac:picMk id="2" creationId="{B69CB6C0-0F98-C74B-BC1A-66C3B2DBA37A}"/>
          </ac:picMkLst>
        </pc:picChg>
        <pc:picChg chg="del">
          <ac:chgData name="Mistri, Somen K" userId="0be3d461-045e-4def-96db-2a497456586c" providerId="ADAL" clId="{0CDA6D5A-941F-CF45-97CE-431B204399B1}" dt="2021-02-24T21:08:20.879" v="5687" actId="478"/>
          <ac:picMkLst>
            <pc:docMk/>
            <pc:sldMk cId="170828727" sldId="595"/>
            <ac:picMk id="13" creationId="{00000000-0000-0000-0000-000000000000}"/>
          </ac:picMkLst>
        </pc:picChg>
        <pc:picChg chg="del">
          <ac:chgData name="Mistri, Somen K" userId="0be3d461-045e-4def-96db-2a497456586c" providerId="ADAL" clId="{0CDA6D5A-941F-CF45-97CE-431B204399B1}" dt="2021-02-24T21:08:20.879" v="5687" actId="478"/>
          <ac:picMkLst>
            <pc:docMk/>
            <pc:sldMk cId="170828727" sldId="595"/>
            <ac:picMk id="14" creationId="{CD24FA8F-CC02-E547-9CE6-E5280D79E009}"/>
          </ac:picMkLst>
        </pc:picChg>
        <pc:picChg chg="mod">
          <ac:chgData name="Mistri, Somen K" userId="0be3d461-045e-4def-96db-2a497456586c" providerId="ADAL" clId="{0CDA6D5A-941F-CF45-97CE-431B204399B1}" dt="2021-02-24T21:08:28.378" v="5689"/>
          <ac:picMkLst>
            <pc:docMk/>
            <pc:sldMk cId="170828727" sldId="595"/>
            <ac:picMk id="15" creationId="{D2688B35-50C7-F546-AB25-625D96B3A340}"/>
          </ac:picMkLst>
        </pc:picChg>
        <pc:picChg chg="mod">
          <ac:chgData name="Mistri, Somen K" userId="0be3d461-045e-4def-96db-2a497456586c" providerId="ADAL" clId="{0CDA6D5A-941F-CF45-97CE-431B204399B1}" dt="2021-02-24T21:08:28.378" v="5689"/>
          <ac:picMkLst>
            <pc:docMk/>
            <pc:sldMk cId="170828727" sldId="595"/>
            <ac:picMk id="22" creationId="{CFB9258F-2152-EA44-B4F5-EB4CB97BBF88}"/>
          </ac:picMkLst>
        </pc:picChg>
        <pc:picChg chg="del">
          <ac:chgData name="Mistri, Somen K" userId="0be3d461-045e-4def-96db-2a497456586c" providerId="ADAL" clId="{0CDA6D5A-941F-CF45-97CE-431B204399B1}" dt="2021-02-24T21:08:20.879" v="5687" actId="478"/>
          <ac:picMkLst>
            <pc:docMk/>
            <pc:sldMk cId="170828727" sldId="595"/>
            <ac:picMk id="25" creationId="{00000000-0000-0000-0000-000000000000}"/>
          </ac:picMkLst>
        </pc:picChg>
        <pc:picChg chg="del">
          <ac:chgData name="Mistri, Somen K" userId="0be3d461-045e-4def-96db-2a497456586c" providerId="ADAL" clId="{0CDA6D5A-941F-CF45-97CE-431B204399B1}" dt="2021-02-24T21:08:20.879" v="5687" actId="478"/>
          <ac:picMkLst>
            <pc:docMk/>
            <pc:sldMk cId="170828727" sldId="595"/>
            <ac:picMk id="26" creationId="{00000000-0000-0000-0000-000000000000}"/>
          </ac:picMkLst>
        </pc:picChg>
        <pc:picChg chg="del">
          <ac:chgData name="Mistri, Somen K" userId="0be3d461-045e-4def-96db-2a497456586c" providerId="ADAL" clId="{0CDA6D5A-941F-CF45-97CE-431B204399B1}" dt="2021-02-24T21:08:20.879" v="5687" actId="478"/>
          <ac:picMkLst>
            <pc:docMk/>
            <pc:sldMk cId="170828727" sldId="595"/>
            <ac:picMk id="27" creationId="{00000000-0000-0000-0000-000000000000}"/>
          </ac:picMkLst>
        </pc:picChg>
        <pc:picChg chg="add mod">
          <ac:chgData name="Mistri, Somen K" userId="0be3d461-045e-4def-96db-2a497456586c" providerId="ADAL" clId="{0CDA6D5A-941F-CF45-97CE-431B204399B1}" dt="2021-02-24T21:11:54.113" v="5705" actId="1076"/>
          <ac:picMkLst>
            <pc:docMk/>
            <pc:sldMk cId="170828727" sldId="595"/>
            <ac:picMk id="29" creationId="{0C9E6043-387E-BB45-8D51-4AF3B44AD7C8}"/>
          </ac:picMkLst>
        </pc:picChg>
        <pc:cxnChg chg="del">
          <ac:chgData name="Mistri, Somen K" userId="0be3d461-045e-4def-96db-2a497456586c" providerId="ADAL" clId="{0CDA6D5A-941F-CF45-97CE-431B204399B1}" dt="2021-02-24T21:08:24.882" v="5688" actId="478"/>
          <ac:cxnSpMkLst>
            <pc:docMk/>
            <pc:sldMk cId="170828727" sldId="595"/>
            <ac:cxnSpMk id="6" creationId="{00000000-0000-0000-0000-000000000000}"/>
          </ac:cxnSpMkLst>
        </pc:cxnChg>
        <pc:cxnChg chg="del">
          <ac:chgData name="Mistri, Somen K" userId="0be3d461-045e-4def-96db-2a497456586c" providerId="ADAL" clId="{0CDA6D5A-941F-CF45-97CE-431B204399B1}" dt="2021-02-24T21:08:24.882" v="5688" actId="478"/>
          <ac:cxnSpMkLst>
            <pc:docMk/>
            <pc:sldMk cId="170828727" sldId="595"/>
            <ac:cxnSpMk id="10" creationId="{00000000-0000-0000-0000-000000000000}"/>
          </ac:cxnSpMkLst>
        </pc:cxnChg>
        <pc:cxnChg chg="del">
          <ac:chgData name="Mistri, Somen K" userId="0be3d461-045e-4def-96db-2a497456586c" providerId="ADAL" clId="{0CDA6D5A-941F-CF45-97CE-431B204399B1}" dt="2021-02-24T21:08:24.882" v="5688" actId="478"/>
          <ac:cxnSpMkLst>
            <pc:docMk/>
            <pc:sldMk cId="170828727" sldId="595"/>
            <ac:cxnSpMk id="16" creationId="{00000000-0000-0000-0000-000000000000}"/>
          </ac:cxnSpMkLst>
        </pc:cxnChg>
      </pc:sldChg>
      <pc:sldChg chg="delSp modSp add mod">
        <pc:chgData name="Mistri, Somen K" userId="0be3d461-045e-4def-96db-2a497456586c" providerId="ADAL" clId="{0CDA6D5A-941F-CF45-97CE-431B204399B1}" dt="2021-02-24T21:15:15.805" v="5884" actId="1076"/>
        <pc:sldMkLst>
          <pc:docMk/>
          <pc:sldMk cId="1087544157" sldId="596"/>
        </pc:sldMkLst>
        <pc:spChg chg="mod">
          <ac:chgData name="Mistri, Somen K" userId="0be3d461-045e-4def-96db-2a497456586c" providerId="ADAL" clId="{0CDA6D5A-941F-CF45-97CE-431B204399B1}" dt="2021-02-24T21:15:15.805" v="5884" actId="1076"/>
          <ac:spMkLst>
            <pc:docMk/>
            <pc:sldMk cId="1087544157" sldId="596"/>
            <ac:spMk id="9" creationId="{2124E7D3-A022-3748-89BF-3F66CA75C624}"/>
          </ac:spMkLst>
        </pc:spChg>
        <pc:grpChg chg="del">
          <ac:chgData name="Mistri, Somen K" userId="0be3d461-045e-4def-96db-2a497456586c" providerId="ADAL" clId="{0CDA6D5A-941F-CF45-97CE-431B204399B1}" dt="2021-02-24T21:14:21.448" v="5811" actId="478"/>
          <ac:grpSpMkLst>
            <pc:docMk/>
            <pc:sldMk cId="1087544157" sldId="596"/>
            <ac:grpSpMk id="10" creationId="{54B6418B-4046-A348-889C-AEE4B1A4C240}"/>
          </ac:grpSpMkLst>
        </pc:grpChg>
        <pc:picChg chg="del">
          <ac:chgData name="Mistri, Somen K" userId="0be3d461-045e-4def-96db-2a497456586c" providerId="ADAL" clId="{0CDA6D5A-941F-CF45-97CE-431B204399B1}" dt="2021-02-24T21:14:25.031" v="5814" actId="478"/>
          <ac:picMkLst>
            <pc:docMk/>
            <pc:sldMk cId="1087544157" sldId="596"/>
            <ac:picMk id="2" creationId="{923F4BCB-B906-884F-AB5E-D84A032632CE}"/>
          </ac:picMkLst>
        </pc:picChg>
        <pc:picChg chg="del mod">
          <ac:chgData name="Mistri, Somen K" userId="0be3d461-045e-4def-96db-2a497456586c" providerId="ADAL" clId="{0CDA6D5A-941F-CF45-97CE-431B204399B1}" dt="2021-02-24T21:14:23.117" v="5813" actId="478"/>
          <ac:picMkLst>
            <pc:docMk/>
            <pc:sldMk cId="1087544157" sldId="596"/>
            <ac:picMk id="3" creationId="{337C920B-3345-834F-85A0-49A4B7DD6B99}"/>
          </ac:picMkLst>
        </pc:picChg>
      </pc:sldChg>
    </pc:docChg>
  </pc:docChgLst>
  <pc:docChgLst>
    <pc:chgData name="Mistri, Somen K" userId="0be3d461-045e-4def-96db-2a497456586c" providerId="ADAL" clId="{37DD9571-4BF9-3B4F-B83F-30C0070D5630}"/>
    <pc:docChg chg="undo custSel modSld">
      <pc:chgData name="Mistri, Somen K" userId="0be3d461-045e-4def-96db-2a497456586c" providerId="ADAL" clId="{37DD9571-4BF9-3B4F-B83F-30C0070D5630}" dt="2020-10-17T15:41:46.105" v="1" actId="478"/>
      <pc:docMkLst>
        <pc:docMk/>
      </pc:docMkLst>
      <pc:sldChg chg="addSp delSp mod">
        <pc:chgData name="Mistri, Somen K" userId="0be3d461-045e-4def-96db-2a497456586c" providerId="ADAL" clId="{37DD9571-4BF9-3B4F-B83F-30C0070D5630}" dt="2020-10-17T15:41:46.105" v="1" actId="478"/>
        <pc:sldMkLst>
          <pc:docMk/>
          <pc:sldMk cId="3027541479" sldId="421"/>
        </pc:sldMkLst>
        <pc:grpChg chg="add del">
          <ac:chgData name="Mistri, Somen K" userId="0be3d461-045e-4def-96db-2a497456586c" providerId="ADAL" clId="{37DD9571-4BF9-3B4F-B83F-30C0070D5630}" dt="2020-10-17T15:41:46.105" v="1" actId="478"/>
          <ac:grpSpMkLst>
            <pc:docMk/>
            <pc:sldMk cId="3027541479" sldId="421"/>
            <ac:grpSpMk id="10" creationId="{52D4540C-8D88-284C-9563-B6EB005218D4}"/>
          </ac:grpSpMkLst>
        </pc:grpChg>
      </pc:sldChg>
    </pc:docChg>
  </pc:docChgLst>
  <pc:docChgLst>
    <pc:chgData name="Boyson, Jonathan E." userId="S::jboyson@med.uvm.edu::4430d610-b382-45e9-97a8-2f6d779de815" providerId="AD" clId="Web-{0AFF8FA0-9980-4110-A059-82CC72EE19D6}"/>
    <pc:docChg chg="addSld modSld sldOrd">
      <pc:chgData name="Boyson, Jonathan E." userId="S::jboyson@med.uvm.edu::4430d610-b382-45e9-97a8-2f6d779de815" providerId="AD" clId="Web-{0AFF8FA0-9980-4110-A059-82CC72EE19D6}" dt="2021-02-19T20:54:53.367" v="194" actId="1076"/>
      <pc:docMkLst>
        <pc:docMk/>
      </pc:docMkLst>
      <pc:sldChg chg="ord">
        <pc:chgData name="Boyson, Jonathan E." userId="S::jboyson@med.uvm.edu::4430d610-b382-45e9-97a8-2f6d779de815" providerId="AD" clId="Web-{0AFF8FA0-9980-4110-A059-82CC72EE19D6}" dt="2021-02-19T20:53:12.177" v="188"/>
        <pc:sldMkLst>
          <pc:docMk/>
          <pc:sldMk cId="1886420347" sldId="451"/>
        </pc:sldMkLst>
      </pc:sldChg>
      <pc:sldChg chg="addSp delSp modSp ord">
        <pc:chgData name="Boyson, Jonathan E." userId="S::jboyson@med.uvm.edu::4430d610-b382-45e9-97a8-2f6d779de815" providerId="AD" clId="Web-{0AFF8FA0-9980-4110-A059-82CC72EE19D6}" dt="2021-02-19T20:54:53.367" v="194" actId="1076"/>
        <pc:sldMkLst>
          <pc:docMk/>
          <pc:sldMk cId="3310004265" sldId="452"/>
        </pc:sldMkLst>
        <pc:picChg chg="del">
          <ac:chgData name="Boyson, Jonathan E." userId="S::jboyson@med.uvm.edu::4430d610-b382-45e9-97a8-2f6d779de815" providerId="AD" clId="Web-{0AFF8FA0-9980-4110-A059-82CC72EE19D6}" dt="2021-02-19T20:54:52.320" v="193"/>
          <ac:picMkLst>
            <pc:docMk/>
            <pc:sldMk cId="3310004265" sldId="452"/>
            <ac:picMk id="3" creationId="{B6A30EDF-C4BB-EC47-BC6A-29A65DBFEFD8}"/>
          </ac:picMkLst>
        </pc:picChg>
        <pc:picChg chg="add mod">
          <ac:chgData name="Boyson, Jonathan E." userId="S::jboyson@med.uvm.edu::4430d610-b382-45e9-97a8-2f6d779de815" providerId="AD" clId="Web-{0AFF8FA0-9980-4110-A059-82CC72EE19D6}" dt="2021-02-19T20:54:53.367" v="194" actId="1076"/>
          <ac:picMkLst>
            <pc:docMk/>
            <pc:sldMk cId="3310004265" sldId="452"/>
            <ac:picMk id="5" creationId="{D4A63B5B-D683-42D4-8395-27EF94472F88}"/>
          </ac:picMkLst>
        </pc:picChg>
      </pc:sldChg>
      <pc:sldChg chg="ord">
        <pc:chgData name="Boyson, Jonathan E." userId="S::jboyson@med.uvm.edu::4430d610-b382-45e9-97a8-2f6d779de815" providerId="AD" clId="Web-{0AFF8FA0-9980-4110-A059-82CC72EE19D6}" dt="2021-02-19T20:47:08.747" v="161"/>
        <pc:sldMkLst>
          <pc:docMk/>
          <pc:sldMk cId="2666289496" sldId="465"/>
        </pc:sldMkLst>
      </pc:sldChg>
      <pc:sldChg chg="addSp modSp new">
        <pc:chgData name="Boyson, Jonathan E." userId="S::jboyson@med.uvm.edu::4430d610-b382-45e9-97a8-2f6d779de815" providerId="AD" clId="Web-{0AFF8FA0-9980-4110-A059-82CC72EE19D6}" dt="2021-02-19T20:20:30.618" v="8" actId="20577"/>
        <pc:sldMkLst>
          <pc:docMk/>
          <pc:sldMk cId="2966879285" sldId="499"/>
        </pc:sldMkLst>
        <pc:spChg chg="add mod">
          <ac:chgData name="Boyson, Jonathan E." userId="S::jboyson@med.uvm.edu::4430d610-b382-45e9-97a8-2f6d779de815" providerId="AD" clId="Web-{0AFF8FA0-9980-4110-A059-82CC72EE19D6}" dt="2021-02-19T20:20:30.618" v="8" actId="20577"/>
          <ac:spMkLst>
            <pc:docMk/>
            <pc:sldMk cId="2966879285" sldId="499"/>
            <ac:spMk id="2" creationId="{37BAF566-6AA3-488D-A34C-794003FCA134}"/>
          </ac:spMkLst>
        </pc:spChg>
      </pc:sldChg>
      <pc:sldChg chg="modSp new">
        <pc:chgData name="Boyson, Jonathan E." userId="S::jboyson@med.uvm.edu::4430d610-b382-45e9-97a8-2f6d779de815" providerId="AD" clId="Web-{0AFF8FA0-9980-4110-A059-82CC72EE19D6}" dt="2021-02-19T20:45:43.073" v="155" actId="20577"/>
        <pc:sldMkLst>
          <pc:docMk/>
          <pc:sldMk cId="3588936070" sldId="500"/>
        </pc:sldMkLst>
        <pc:spChg chg="mod">
          <ac:chgData name="Boyson, Jonathan E." userId="S::jboyson@med.uvm.edu::4430d610-b382-45e9-97a8-2f6d779de815" providerId="AD" clId="Web-{0AFF8FA0-9980-4110-A059-82CC72EE19D6}" dt="2021-02-19T20:45:43.073" v="155" actId="20577"/>
          <ac:spMkLst>
            <pc:docMk/>
            <pc:sldMk cId="3588936070" sldId="500"/>
            <ac:spMk id="3" creationId="{ED495706-B480-4405-9E74-4073A9135FE8}"/>
          </ac:spMkLst>
        </pc:spChg>
      </pc:sldChg>
      <pc:sldChg chg="modSp new">
        <pc:chgData name="Boyson, Jonathan E." userId="S::jboyson@med.uvm.edu::4430d610-b382-45e9-97a8-2f6d779de815" providerId="AD" clId="Web-{0AFF8FA0-9980-4110-A059-82CC72EE19D6}" dt="2021-02-19T20:49:59.782" v="187" actId="20577"/>
        <pc:sldMkLst>
          <pc:docMk/>
          <pc:sldMk cId="614356961" sldId="501"/>
        </pc:sldMkLst>
        <pc:spChg chg="mod">
          <ac:chgData name="Boyson, Jonathan E." userId="S::jboyson@med.uvm.edu::4430d610-b382-45e9-97a8-2f6d779de815" providerId="AD" clId="Web-{0AFF8FA0-9980-4110-A059-82CC72EE19D6}" dt="2021-02-19T20:49:59.782" v="187" actId="20577"/>
          <ac:spMkLst>
            <pc:docMk/>
            <pc:sldMk cId="614356961" sldId="501"/>
            <ac:spMk id="3" creationId="{7890F99F-6BE8-4A3B-BE74-E5D142D131EB}"/>
          </ac:spMkLst>
        </pc:spChg>
      </pc:sldChg>
      <pc:sldChg chg="add replId">
        <pc:chgData name="Boyson, Jonathan E." userId="S::jboyson@med.uvm.edu::4430d610-b382-45e9-97a8-2f6d779de815" providerId="AD" clId="Web-{0AFF8FA0-9980-4110-A059-82CC72EE19D6}" dt="2021-02-19T20:54:41.476" v="190"/>
        <pc:sldMkLst>
          <pc:docMk/>
          <pc:sldMk cId="2067446016" sldId="502"/>
        </pc:sldMkLst>
      </pc:sldChg>
    </pc:docChg>
  </pc:docChgLst>
  <pc:docChgLst>
    <pc:chgData name="Mistri, Somen K" userId="0be3d461-045e-4def-96db-2a497456586c" providerId="ADAL" clId="{B1B70E12-FDFC-9043-BFD7-C89D36BA2FF7}"/>
    <pc:docChg chg="modSld">
      <pc:chgData name="Mistri, Somen K" userId="0be3d461-045e-4def-96db-2a497456586c" providerId="ADAL" clId="{B1B70E12-FDFC-9043-BFD7-C89D36BA2FF7}" dt="2021-03-02T19:23:51.652" v="12" actId="1076"/>
      <pc:docMkLst>
        <pc:docMk/>
      </pc:docMkLst>
      <pc:sldChg chg="modAnim">
        <pc:chgData name="Mistri, Somen K" userId="0be3d461-045e-4def-96db-2a497456586c" providerId="ADAL" clId="{B1B70E12-FDFC-9043-BFD7-C89D36BA2FF7}" dt="2021-03-02T15:00:33.134" v="1"/>
        <pc:sldMkLst>
          <pc:docMk/>
          <pc:sldMk cId="1133256506" sldId="516"/>
        </pc:sldMkLst>
      </pc:sldChg>
      <pc:sldChg chg="modSp mod">
        <pc:chgData name="Mistri, Somen K" userId="0be3d461-045e-4def-96db-2a497456586c" providerId="ADAL" clId="{B1B70E12-FDFC-9043-BFD7-C89D36BA2FF7}" dt="2021-03-02T19:23:51.652" v="12" actId="1076"/>
        <pc:sldMkLst>
          <pc:docMk/>
          <pc:sldMk cId="814522065" sldId="518"/>
        </pc:sldMkLst>
        <pc:picChg chg="mod">
          <ac:chgData name="Mistri, Somen K" userId="0be3d461-045e-4def-96db-2a497456586c" providerId="ADAL" clId="{B1B70E12-FDFC-9043-BFD7-C89D36BA2FF7}" dt="2021-03-02T19:23:51.652" v="12" actId="1076"/>
          <ac:picMkLst>
            <pc:docMk/>
            <pc:sldMk cId="814522065" sldId="518"/>
            <ac:picMk id="30" creationId="{BA94EF2C-FC23-8C45-9B86-804E1BC9306C}"/>
          </ac:picMkLst>
        </pc:picChg>
      </pc:sldChg>
      <pc:sldChg chg="modAnim">
        <pc:chgData name="Mistri, Somen K" userId="0be3d461-045e-4def-96db-2a497456586c" providerId="ADAL" clId="{B1B70E12-FDFC-9043-BFD7-C89D36BA2FF7}" dt="2021-03-02T15:03:37.807" v="6"/>
        <pc:sldMkLst>
          <pc:docMk/>
          <pc:sldMk cId="3827699984" sldId="590"/>
        </pc:sldMkLst>
      </pc:sldChg>
      <pc:sldChg chg="modAnim">
        <pc:chgData name="Mistri, Somen K" userId="0be3d461-045e-4def-96db-2a497456586c" providerId="ADAL" clId="{B1B70E12-FDFC-9043-BFD7-C89D36BA2FF7}" dt="2021-03-02T15:07:41.171" v="9"/>
        <pc:sldMkLst>
          <pc:docMk/>
          <pc:sldMk cId="871071214" sldId="600"/>
        </pc:sldMkLst>
      </pc:sldChg>
    </pc:docChg>
  </pc:docChgLst>
  <pc:docChgLst>
    <pc:chgData name="Mistri, Somen K" userId="0be3d461-045e-4def-96db-2a497456586c" providerId="ADAL" clId="{AAB6A670-8307-604E-A8FC-CD4912D49FCA}"/>
    <pc:docChg chg="undo custSel addSld delSld modSld">
      <pc:chgData name="Mistri, Somen K" userId="0be3d461-045e-4def-96db-2a497456586c" providerId="ADAL" clId="{AAB6A670-8307-604E-A8FC-CD4912D49FCA}" dt="2021-03-02T00:39:47.464" v="1701"/>
      <pc:docMkLst>
        <pc:docMk/>
      </pc:docMkLst>
      <pc:sldChg chg="modSp mod">
        <pc:chgData name="Mistri, Somen K" userId="0be3d461-045e-4def-96db-2a497456586c" providerId="ADAL" clId="{AAB6A670-8307-604E-A8FC-CD4912D49FCA}" dt="2021-03-01T19:06:46.210" v="285" actId="207"/>
        <pc:sldMkLst>
          <pc:docMk/>
          <pc:sldMk cId="1178346312" sldId="256"/>
        </pc:sldMkLst>
        <pc:spChg chg="mod">
          <ac:chgData name="Mistri, Somen K" userId="0be3d461-045e-4def-96db-2a497456586c" providerId="ADAL" clId="{AAB6A670-8307-604E-A8FC-CD4912D49FCA}" dt="2021-03-01T19:06:46.210" v="285" actId="207"/>
          <ac:spMkLst>
            <pc:docMk/>
            <pc:sldMk cId="1178346312" sldId="256"/>
            <ac:spMk id="2" creationId="{00000000-0000-0000-0000-000000000000}"/>
          </ac:spMkLst>
        </pc:spChg>
      </pc:sldChg>
      <pc:sldChg chg="addSp modSp mod">
        <pc:chgData name="Mistri, Somen K" userId="0be3d461-045e-4def-96db-2a497456586c" providerId="ADAL" clId="{AAB6A670-8307-604E-A8FC-CD4912D49FCA}" dt="2021-03-01T21:54:46.063" v="1347" actId="166"/>
        <pc:sldMkLst>
          <pc:docMk/>
          <pc:sldMk cId="4114615442" sldId="260"/>
        </pc:sldMkLst>
        <pc:spChg chg="mod">
          <ac:chgData name="Mistri, Somen K" userId="0be3d461-045e-4def-96db-2a497456586c" providerId="ADAL" clId="{AAB6A670-8307-604E-A8FC-CD4912D49FCA}" dt="2021-03-01T19:07:44.509" v="295" actId="1076"/>
          <ac:spMkLst>
            <pc:docMk/>
            <pc:sldMk cId="4114615442" sldId="260"/>
            <ac:spMk id="2" creationId="{A7A6E6C0-25B2-844E-B861-CC9449EDCC7A}"/>
          </ac:spMkLst>
        </pc:spChg>
        <pc:spChg chg="mod">
          <ac:chgData name="Mistri, Somen K" userId="0be3d461-045e-4def-96db-2a497456586c" providerId="ADAL" clId="{AAB6A670-8307-604E-A8FC-CD4912D49FCA}" dt="2021-03-01T21:54:46.063" v="1347" actId="166"/>
          <ac:spMkLst>
            <pc:docMk/>
            <pc:sldMk cId="4114615442" sldId="260"/>
            <ac:spMk id="7" creationId="{F5FE92C2-86EB-8940-A2D9-590BA5450436}"/>
          </ac:spMkLst>
        </pc:spChg>
        <pc:spChg chg="mod">
          <ac:chgData name="Mistri, Somen K" userId="0be3d461-045e-4def-96db-2a497456586c" providerId="ADAL" clId="{AAB6A670-8307-604E-A8FC-CD4912D49FCA}" dt="2021-03-01T21:52:57.513" v="1330"/>
          <ac:spMkLst>
            <pc:docMk/>
            <pc:sldMk cId="4114615442" sldId="260"/>
            <ac:spMk id="9" creationId="{F2CC30C5-7120-1F4A-ABB0-89B9F3AE88B0}"/>
          </ac:spMkLst>
        </pc:spChg>
        <pc:spChg chg="mod">
          <ac:chgData name="Mistri, Somen K" userId="0be3d461-045e-4def-96db-2a497456586c" providerId="ADAL" clId="{AAB6A670-8307-604E-A8FC-CD4912D49FCA}" dt="2021-03-01T21:52:57.513" v="1330"/>
          <ac:spMkLst>
            <pc:docMk/>
            <pc:sldMk cId="4114615442" sldId="260"/>
            <ac:spMk id="10" creationId="{9D6A708D-82C3-EF42-BC49-5DFB2D7C13DC}"/>
          </ac:spMkLst>
        </pc:spChg>
        <pc:spChg chg="mod">
          <ac:chgData name="Mistri, Somen K" userId="0be3d461-045e-4def-96db-2a497456586c" providerId="ADAL" clId="{AAB6A670-8307-604E-A8FC-CD4912D49FCA}" dt="2021-03-01T21:52:57.513" v="1330"/>
          <ac:spMkLst>
            <pc:docMk/>
            <pc:sldMk cId="4114615442" sldId="260"/>
            <ac:spMk id="11" creationId="{0F22457B-0238-CD49-A731-A86D9A376E7D}"/>
          </ac:spMkLst>
        </pc:spChg>
        <pc:spChg chg="mod">
          <ac:chgData name="Mistri, Somen K" userId="0be3d461-045e-4def-96db-2a497456586c" providerId="ADAL" clId="{AAB6A670-8307-604E-A8FC-CD4912D49FCA}" dt="2021-03-01T21:52:57.513" v="1330"/>
          <ac:spMkLst>
            <pc:docMk/>
            <pc:sldMk cId="4114615442" sldId="260"/>
            <ac:spMk id="13" creationId="{6943FB28-9783-C744-B66E-D7908D55D563}"/>
          </ac:spMkLst>
        </pc:spChg>
        <pc:spChg chg="mod">
          <ac:chgData name="Mistri, Somen K" userId="0be3d461-045e-4def-96db-2a497456586c" providerId="ADAL" clId="{AAB6A670-8307-604E-A8FC-CD4912D49FCA}" dt="2021-03-01T21:52:57.513" v="1330"/>
          <ac:spMkLst>
            <pc:docMk/>
            <pc:sldMk cId="4114615442" sldId="260"/>
            <ac:spMk id="14" creationId="{8225157E-F671-204A-AAB2-8AC4B809F344}"/>
          </ac:spMkLst>
        </pc:spChg>
        <pc:spChg chg="mod">
          <ac:chgData name="Mistri, Somen K" userId="0be3d461-045e-4def-96db-2a497456586c" providerId="ADAL" clId="{AAB6A670-8307-604E-A8FC-CD4912D49FCA}" dt="2021-03-01T21:52:57.513" v="1330"/>
          <ac:spMkLst>
            <pc:docMk/>
            <pc:sldMk cId="4114615442" sldId="260"/>
            <ac:spMk id="15" creationId="{E746915B-BB16-2848-B4AC-495F8F8B1159}"/>
          </ac:spMkLst>
        </pc:spChg>
        <pc:spChg chg="mod">
          <ac:chgData name="Mistri, Somen K" userId="0be3d461-045e-4def-96db-2a497456586c" providerId="ADAL" clId="{AAB6A670-8307-604E-A8FC-CD4912D49FCA}" dt="2021-03-01T21:52:57.513" v="1330"/>
          <ac:spMkLst>
            <pc:docMk/>
            <pc:sldMk cId="4114615442" sldId="260"/>
            <ac:spMk id="16" creationId="{AD4CC1E8-E8FD-0A45-8704-1291CCF73AB3}"/>
          </ac:spMkLst>
        </pc:spChg>
        <pc:spChg chg="mod">
          <ac:chgData name="Mistri, Somen K" userId="0be3d461-045e-4def-96db-2a497456586c" providerId="ADAL" clId="{AAB6A670-8307-604E-A8FC-CD4912D49FCA}" dt="2021-03-01T21:52:57.513" v="1330"/>
          <ac:spMkLst>
            <pc:docMk/>
            <pc:sldMk cId="4114615442" sldId="260"/>
            <ac:spMk id="17" creationId="{1FC6F283-079E-B441-9CDB-7D00E73BEC4E}"/>
          </ac:spMkLst>
        </pc:spChg>
        <pc:spChg chg="mod">
          <ac:chgData name="Mistri, Somen K" userId="0be3d461-045e-4def-96db-2a497456586c" providerId="ADAL" clId="{AAB6A670-8307-604E-A8FC-CD4912D49FCA}" dt="2021-03-01T21:52:57.513" v="1330"/>
          <ac:spMkLst>
            <pc:docMk/>
            <pc:sldMk cId="4114615442" sldId="260"/>
            <ac:spMk id="18" creationId="{30CDA4D9-E55C-DA4C-AA13-3ABEBA7BD58F}"/>
          </ac:spMkLst>
        </pc:spChg>
        <pc:spChg chg="mod">
          <ac:chgData name="Mistri, Somen K" userId="0be3d461-045e-4def-96db-2a497456586c" providerId="ADAL" clId="{AAB6A670-8307-604E-A8FC-CD4912D49FCA}" dt="2021-03-01T21:52:57.513" v="1330"/>
          <ac:spMkLst>
            <pc:docMk/>
            <pc:sldMk cId="4114615442" sldId="260"/>
            <ac:spMk id="19" creationId="{1D8EB13B-BAE0-0C4A-9570-E1E7D01F876C}"/>
          </ac:spMkLst>
        </pc:spChg>
        <pc:spChg chg="mod">
          <ac:chgData name="Mistri, Somen K" userId="0be3d461-045e-4def-96db-2a497456586c" providerId="ADAL" clId="{AAB6A670-8307-604E-A8FC-CD4912D49FCA}" dt="2021-03-01T21:52:57.513" v="1330"/>
          <ac:spMkLst>
            <pc:docMk/>
            <pc:sldMk cId="4114615442" sldId="260"/>
            <ac:spMk id="21" creationId="{9DEDC57B-A22F-DA46-8D44-F41AC045D0CF}"/>
          </ac:spMkLst>
        </pc:spChg>
        <pc:spChg chg="mod">
          <ac:chgData name="Mistri, Somen K" userId="0be3d461-045e-4def-96db-2a497456586c" providerId="ADAL" clId="{AAB6A670-8307-604E-A8FC-CD4912D49FCA}" dt="2021-03-01T21:52:57.513" v="1330"/>
          <ac:spMkLst>
            <pc:docMk/>
            <pc:sldMk cId="4114615442" sldId="260"/>
            <ac:spMk id="26" creationId="{538DBC36-4162-DD46-8B06-D0C2BCC56AC5}"/>
          </ac:spMkLst>
        </pc:spChg>
        <pc:spChg chg="mod">
          <ac:chgData name="Mistri, Somen K" userId="0be3d461-045e-4def-96db-2a497456586c" providerId="ADAL" clId="{AAB6A670-8307-604E-A8FC-CD4912D49FCA}" dt="2021-03-01T21:52:57.513" v="1330"/>
          <ac:spMkLst>
            <pc:docMk/>
            <pc:sldMk cId="4114615442" sldId="260"/>
            <ac:spMk id="27" creationId="{1975C84F-5590-E64E-9FED-41758F046B52}"/>
          </ac:spMkLst>
        </pc:spChg>
        <pc:spChg chg="mod">
          <ac:chgData name="Mistri, Somen K" userId="0be3d461-045e-4def-96db-2a497456586c" providerId="ADAL" clId="{AAB6A670-8307-604E-A8FC-CD4912D49FCA}" dt="2021-03-01T21:52:57.513" v="1330"/>
          <ac:spMkLst>
            <pc:docMk/>
            <pc:sldMk cId="4114615442" sldId="260"/>
            <ac:spMk id="28" creationId="{3276F0FF-AE9A-524C-A184-8FA1B83E50A1}"/>
          </ac:spMkLst>
        </pc:spChg>
        <pc:spChg chg="mod">
          <ac:chgData name="Mistri, Somen K" userId="0be3d461-045e-4def-96db-2a497456586c" providerId="ADAL" clId="{AAB6A670-8307-604E-A8FC-CD4912D49FCA}" dt="2021-03-01T21:52:57.513" v="1330"/>
          <ac:spMkLst>
            <pc:docMk/>
            <pc:sldMk cId="4114615442" sldId="260"/>
            <ac:spMk id="30" creationId="{A515DDE5-046D-4C47-AB94-C959B28F1098}"/>
          </ac:spMkLst>
        </pc:spChg>
        <pc:spChg chg="mod">
          <ac:chgData name="Mistri, Somen K" userId="0be3d461-045e-4def-96db-2a497456586c" providerId="ADAL" clId="{AAB6A670-8307-604E-A8FC-CD4912D49FCA}" dt="2021-03-01T21:52:57.513" v="1330"/>
          <ac:spMkLst>
            <pc:docMk/>
            <pc:sldMk cId="4114615442" sldId="260"/>
            <ac:spMk id="31" creationId="{6373B8A1-7F6B-1847-B038-1C76E497748F}"/>
          </ac:spMkLst>
        </pc:spChg>
        <pc:spChg chg="mod">
          <ac:chgData name="Mistri, Somen K" userId="0be3d461-045e-4def-96db-2a497456586c" providerId="ADAL" clId="{AAB6A670-8307-604E-A8FC-CD4912D49FCA}" dt="2021-03-01T21:52:57.513" v="1330"/>
          <ac:spMkLst>
            <pc:docMk/>
            <pc:sldMk cId="4114615442" sldId="260"/>
            <ac:spMk id="32" creationId="{34CFFADF-FB4A-2246-B1A1-67B62197CE6D}"/>
          </ac:spMkLst>
        </pc:spChg>
        <pc:spChg chg="mod">
          <ac:chgData name="Mistri, Somen K" userId="0be3d461-045e-4def-96db-2a497456586c" providerId="ADAL" clId="{AAB6A670-8307-604E-A8FC-CD4912D49FCA}" dt="2021-03-01T21:52:57.513" v="1330"/>
          <ac:spMkLst>
            <pc:docMk/>
            <pc:sldMk cId="4114615442" sldId="260"/>
            <ac:spMk id="33" creationId="{2A735820-BADE-0C43-8053-51EE1B2A937C}"/>
          </ac:spMkLst>
        </pc:spChg>
        <pc:spChg chg="mod">
          <ac:chgData name="Mistri, Somen K" userId="0be3d461-045e-4def-96db-2a497456586c" providerId="ADAL" clId="{AAB6A670-8307-604E-A8FC-CD4912D49FCA}" dt="2021-03-01T21:52:57.513" v="1330"/>
          <ac:spMkLst>
            <pc:docMk/>
            <pc:sldMk cId="4114615442" sldId="260"/>
            <ac:spMk id="34" creationId="{AD0D76A8-E6E3-8C44-8BC1-C37AB3DFF8EE}"/>
          </ac:spMkLst>
        </pc:spChg>
        <pc:spChg chg="mod">
          <ac:chgData name="Mistri, Somen K" userId="0be3d461-045e-4def-96db-2a497456586c" providerId="ADAL" clId="{AAB6A670-8307-604E-A8FC-CD4912D49FCA}" dt="2021-03-01T21:52:57.513" v="1330"/>
          <ac:spMkLst>
            <pc:docMk/>
            <pc:sldMk cId="4114615442" sldId="260"/>
            <ac:spMk id="35" creationId="{C7E29E73-A841-3D4B-817D-BF4307FB297D}"/>
          </ac:spMkLst>
        </pc:spChg>
        <pc:spChg chg="mod">
          <ac:chgData name="Mistri, Somen K" userId="0be3d461-045e-4def-96db-2a497456586c" providerId="ADAL" clId="{AAB6A670-8307-604E-A8FC-CD4912D49FCA}" dt="2021-03-01T21:52:57.513" v="1330"/>
          <ac:spMkLst>
            <pc:docMk/>
            <pc:sldMk cId="4114615442" sldId="260"/>
            <ac:spMk id="36" creationId="{716E3B30-9277-8D4E-BB80-60ED27DE34AE}"/>
          </ac:spMkLst>
        </pc:spChg>
        <pc:spChg chg="mod">
          <ac:chgData name="Mistri, Somen K" userId="0be3d461-045e-4def-96db-2a497456586c" providerId="ADAL" clId="{AAB6A670-8307-604E-A8FC-CD4912D49FCA}" dt="2021-03-01T21:52:57.513" v="1330"/>
          <ac:spMkLst>
            <pc:docMk/>
            <pc:sldMk cId="4114615442" sldId="260"/>
            <ac:spMk id="38" creationId="{427FC74C-F063-2843-9E1D-515B3B05F1E4}"/>
          </ac:spMkLst>
        </pc:spChg>
        <pc:grpChg chg="add mod">
          <ac:chgData name="Mistri, Somen K" userId="0be3d461-045e-4def-96db-2a497456586c" providerId="ADAL" clId="{AAB6A670-8307-604E-A8FC-CD4912D49FCA}" dt="2021-03-01T21:54:24.537" v="1344" actId="1076"/>
          <ac:grpSpMkLst>
            <pc:docMk/>
            <pc:sldMk cId="4114615442" sldId="260"/>
            <ac:grpSpMk id="5" creationId="{F1B5BCD0-C303-6347-BE04-F9431CDE057A}"/>
          </ac:grpSpMkLst>
        </pc:grpChg>
        <pc:grpChg chg="mod">
          <ac:chgData name="Mistri, Somen K" userId="0be3d461-045e-4def-96db-2a497456586c" providerId="ADAL" clId="{AAB6A670-8307-604E-A8FC-CD4912D49FCA}" dt="2021-03-01T21:52:57.513" v="1330"/>
          <ac:grpSpMkLst>
            <pc:docMk/>
            <pc:sldMk cId="4114615442" sldId="260"/>
            <ac:grpSpMk id="8" creationId="{72D49AD6-1413-5C4D-9947-16879040FF45}"/>
          </ac:grpSpMkLst>
        </pc:grpChg>
        <pc:grpChg chg="add mod">
          <ac:chgData name="Mistri, Somen K" userId="0be3d461-045e-4def-96db-2a497456586c" providerId="ADAL" clId="{AAB6A670-8307-604E-A8FC-CD4912D49FCA}" dt="2021-03-01T21:54:12.057" v="1341" actId="1038"/>
          <ac:grpSpMkLst>
            <pc:docMk/>
            <pc:sldMk cId="4114615442" sldId="260"/>
            <ac:grpSpMk id="24" creationId="{4F71A976-D552-4349-8CAD-4D94F88B35A1}"/>
          </ac:grpSpMkLst>
        </pc:grpChg>
        <pc:grpChg chg="mod">
          <ac:chgData name="Mistri, Somen K" userId="0be3d461-045e-4def-96db-2a497456586c" providerId="ADAL" clId="{AAB6A670-8307-604E-A8FC-CD4912D49FCA}" dt="2021-03-01T21:52:57.513" v="1330"/>
          <ac:grpSpMkLst>
            <pc:docMk/>
            <pc:sldMk cId="4114615442" sldId="260"/>
            <ac:grpSpMk id="25" creationId="{7E320E14-2A5A-9742-9300-5F4D5270A105}"/>
          </ac:grpSpMkLst>
        </pc:grpChg>
        <pc:picChg chg="mod">
          <ac:chgData name="Mistri, Somen K" userId="0be3d461-045e-4def-96db-2a497456586c" providerId="ADAL" clId="{AAB6A670-8307-604E-A8FC-CD4912D49FCA}" dt="2021-03-01T21:52:57.513" v="1330"/>
          <ac:picMkLst>
            <pc:docMk/>
            <pc:sldMk cId="4114615442" sldId="260"/>
            <ac:picMk id="12" creationId="{E78AC5A3-B6B3-CD4A-BF00-55F0FBBF67C8}"/>
          </ac:picMkLst>
        </pc:picChg>
        <pc:picChg chg="mod">
          <ac:chgData name="Mistri, Somen K" userId="0be3d461-045e-4def-96db-2a497456586c" providerId="ADAL" clId="{AAB6A670-8307-604E-A8FC-CD4912D49FCA}" dt="2021-03-01T21:52:57.513" v="1330"/>
          <ac:picMkLst>
            <pc:docMk/>
            <pc:sldMk cId="4114615442" sldId="260"/>
            <ac:picMk id="29" creationId="{E7BD01B8-04EF-6840-A3A4-EFD97CA47177}"/>
          </ac:picMkLst>
        </pc:picChg>
        <pc:cxnChg chg="mod">
          <ac:chgData name="Mistri, Somen K" userId="0be3d461-045e-4def-96db-2a497456586c" providerId="ADAL" clId="{AAB6A670-8307-604E-A8FC-CD4912D49FCA}" dt="2021-03-01T21:52:57.513" v="1330"/>
          <ac:cxnSpMkLst>
            <pc:docMk/>
            <pc:sldMk cId="4114615442" sldId="260"/>
            <ac:cxnSpMk id="20" creationId="{4D96DCBD-F150-F14B-99F4-172287EEE485}"/>
          </ac:cxnSpMkLst>
        </pc:cxnChg>
        <pc:cxnChg chg="mod">
          <ac:chgData name="Mistri, Somen K" userId="0be3d461-045e-4def-96db-2a497456586c" providerId="ADAL" clId="{AAB6A670-8307-604E-A8FC-CD4912D49FCA}" dt="2021-03-01T21:52:57.513" v="1330"/>
          <ac:cxnSpMkLst>
            <pc:docMk/>
            <pc:sldMk cId="4114615442" sldId="260"/>
            <ac:cxnSpMk id="22" creationId="{F6B9FDD7-9443-214B-B933-3BDAB61AB757}"/>
          </ac:cxnSpMkLst>
        </pc:cxnChg>
        <pc:cxnChg chg="mod">
          <ac:chgData name="Mistri, Somen K" userId="0be3d461-045e-4def-96db-2a497456586c" providerId="ADAL" clId="{AAB6A670-8307-604E-A8FC-CD4912D49FCA}" dt="2021-03-01T21:52:57.513" v="1330"/>
          <ac:cxnSpMkLst>
            <pc:docMk/>
            <pc:sldMk cId="4114615442" sldId="260"/>
            <ac:cxnSpMk id="23" creationId="{FC15E5A8-F1C2-544B-A303-62F46AA5555B}"/>
          </ac:cxnSpMkLst>
        </pc:cxnChg>
        <pc:cxnChg chg="mod">
          <ac:chgData name="Mistri, Somen K" userId="0be3d461-045e-4def-96db-2a497456586c" providerId="ADAL" clId="{AAB6A670-8307-604E-A8FC-CD4912D49FCA}" dt="2021-03-01T21:52:57.513" v="1330"/>
          <ac:cxnSpMkLst>
            <pc:docMk/>
            <pc:sldMk cId="4114615442" sldId="260"/>
            <ac:cxnSpMk id="37" creationId="{52750298-994F-3F4F-9B02-61A919C88A31}"/>
          </ac:cxnSpMkLst>
        </pc:cxnChg>
        <pc:cxnChg chg="mod">
          <ac:chgData name="Mistri, Somen K" userId="0be3d461-045e-4def-96db-2a497456586c" providerId="ADAL" clId="{AAB6A670-8307-604E-A8FC-CD4912D49FCA}" dt="2021-03-01T21:52:57.513" v="1330"/>
          <ac:cxnSpMkLst>
            <pc:docMk/>
            <pc:sldMk cId="4114615442" sldId="260"/>
            <ac:cxnSpMk id="39" creationId="{205DD7FD-71B1-0C45-8FAA-077671C14CC2}"/>
          </ac:cxnSpMkLst>
        </pc:cxnChg>
        <pc:cxnChg chg="mod">
          <ac:chgData name="Mistri, Somen K" userId="0be3d461-045e-4def-96db-2a497456586c" providerId="ADAL" clId="{AAB6A670-8307-604E-A8FC-CD4912D49FCA}" dt="2021-03-01T21:52:57.513" v="1330"/>
          <ac:cxnSpMkLst>
            <pc:docMk/>
            <pc:sldMk cId="4114615442" sldId="260"/>
            <ac:cxnSpMk id="40" creationId="{8B790F20-86BC-8047-B7E1-DD71B51842D4}"/>
          </ac:cxnSpMkLst>
        </pc:cxnChg>
      </pc:sldChg>
      <pc:sldChg chg="addSp delSp modSp mod modAnim">
        <pc:chgData name="Mistri, Somen K" userId="0be3d461-045e-4def-96db-2a497456586c" providerId="ADAL" clId="{AAB6A670-8307-604E-A8FC-CD4912D49FCA}" dt="2021-03-01T23:35:48.235" v="1678"/>
        <pc:sldMkLst>
          <pc:docMk/>
          <pc:sldMk cId="2486016947" sldId="329"/>
        </pc:sldMkLst>
        <pc:spChg chg="mod">
          <ac:chgData name="Mistri, Somen K" userId="0be3d461-045e-4def-96db-2a497456586c" providerId="ADAL" clId="{AAB6A670-8307-604E-A8FC-CD4912D49FCA}" dt="2021-03-01T19:13:27.742" v="318" actId="207"/>
          <ac:spMkLst>
            <pc:docMk/>
            <pc:sldMk cId="2486016947" sldId="329"/>
            <ac:spMk id="2" creationId="{6EA50B87-235B-014F-A2F0-314874347E58}"/>
          </ac:spMkLst>
        </pc:spChg>
        <pc:spChg chg="add mod">
          <ac:chgData name="Mistri, Somen K" userId="0be3d461-045e-4def-96db-2a497456586c" providerId="ADAL" clId="{AAB6A670-8307-604E-A8FC-CD4912D49FCA}" dt="2021-03-01T19:20:06.439" v="363" actId="164"/>
          <ac:spMkLst>
            <pc:docMk/>
            <pc:sldMk cId="2486016947" sldId="329"/>
            <ac:spMk id="8" creationId="{62AE2E42-C5E1-9243-8D0E-73C868CB7E72}"/>
          </ac:spMkLst>
        </pc:spChg>
        <pc:spChg chg="mod">
          <ac:chgData name="Mistri, Somen K" userId="0be3d461-045e-4def-96db-2a497456586c" providerId="ADAL" clId="{AAB6A670-8307-604E-A8FC-CD4912D49FCA}" dt="2021-03-01T19:20:06.439" v="363" actId="164"/>
          <ac:spMkLst>
            <pc:docMk/>
            <pc:sldMk cId="2486016947" sldId="329"/>
            <ac:spMk id="30" creationId="{106E4EE1-EFDD-0744-B641-0F8E97EC6846}"/>
          </ac:spMkLst>
        </pc:spChg>
        <pc:grpChg chg="del">
          <ac:chgData name="Mistri, Somen K" userId="0be3d461-045e-4def-96db-2a497456586c" providerId="ADAL" clId="{AAB6A670-8307-604E-A8FC-CD4912D49FCA}" dt="2021-03-01T19:18:14.858" v="340" actId="165"/>
          <ac:grpSpMkLst>
            <pc:docMk/>
            <pc:sldMk cId="2486016947" sldId="329"/>
            <ac:grpSpMk id="6" creationId="{32FCEB2A-D73D-144B-851D-D3664269AE0A}"/>
          </ac:grpSpMkLst>
        </pc:grpChg>
        <pc:grpChg chg="add mod">
          <ac:chgData name="Mistri, Somen K" userId="0be3d461-045e-4def-96db-2a497456586c" providerId="ADAL" clId="{AAB6A670-8307-604E-A8FC-CD4912D49FCA}" dt="2021-03-01T19:20:06.439" v="363" actId="164"/>
          <ac:grpSpMkLst>
            <pc:docMk/>
            <pc:sldMk cId="2486016947" sldId="329"/>
            <ac:grpSpMk id="9" creationId="{B629A19C-9B8E-5245-B134-8A967B82163A}"/>
          </ac:grpSpMkLst>
        </pc:grpChg>
        <pc:picChg chg="add del mod modCrop">
          <ac:chgData name="Mistri, Somen K" userId="0be3d461-045e-4def-96db-2a497456586c" providerId="ADAL" clId="{AAB6A670-8307-604E-A8FC-CD4912D49FCA}" dt="2021-03-01T19:16:49.197" v="331" actId="478"/>
          <ac:picMkLst>
            <pc:docMk/>
            <pc:sldMk cId="2486016947" sldId="329"/>
            <ac:picMk id="4" creationId="{CDFE6FA8-98EE-E948-9600-0C3969D25EA4}"/>
          </ac:picMkLst>
        </pc:picChg>
        <pc:picChg chg="del">
          <ac:chgData name="Mistri, Somen K" userId="0be3d461-045e-4def-96db-2a497456586c" providerId="ADAL" clId="{AAB6A670-8307-604E-A8FC-CD4912D49FCA}" dt="2021-03-01T19:16:10.182" v="319" actId="478"/>
          <ac:picMkLst>
            <pc:docMk/>
            <pc:sldMk cId="2486016947" sldId="329"/>
            <ac:picMk id="5" creationId="{62CA14E0-ABF6-F149-8768-D21CDBF1236F}"/>
          </ac:picMkLst>
        </pc:picChg>
        <pc:picChg chg="add mod">
          <ac:chgData name="Mistri, Somen K" userId="0be3d461-045e-4def-96db-2a497456586c" providerId="ADAL" clId="{AAB6A670-8307-604E-A8FC-CD4912D49FCA}" dt="2021-03-01T19:17:41.162" v="339" actId="1076"/>
          <ac:picMkLst>
            <pc:docMk/>
            <pc:sldMk cId="2486016947" sldId="329"/>
            <ac:picMk id="7" creationId="{BDE4636E-9667-C94A-81F6-84946392E298}"/>
          </ac:picMkLst>
        </pc:picChg>
        <pc:picChg chg="add del mod">
          <ac:chgData name="Mistri, Somen K" userId="0be3d461-045e-4def-96db-2a497456586c" providerId="ADAL" clId="{AAB6A670-8307-604E-A8FC-CD4912D49FCA}" dt="2021-03-01T19:16:47.611" v="329"/>
          <ac:picMkLst>
            <pc:docMk/>
            <pc:sldMk cId="2486016947" sldId="329"/>
            <ac:picMk id="19" creationId="{EC16999E-D9CD-0A4E-83C1-31FA53AD130F}"/>
          </ac:picMkLst>
        </pc:picChg>
        <pc:picChg chg="mod topLvl">
          <ac:chgData name="Mistri, Somen K" userId="0be3d461-045e-4def-96db-2a497456586c" providerId="ADAL" clId="{AAB6A670-8307-604E-A8FC-CD4912D49FCA}" dt="2021-03-01T19:18:14.858" v="340" actId="165"/>
          <ac:picMkLst>
            <pc:docMk/>
            <pc:sldMk cId="2486016947" sldId="329"/>
            <ac:picMk id="21" creationId="{DBC0B3D2-290F-D443-AF21-BD84F6739358}"/>
          </ac:picMkLst>
        </pc:picChg>
        <pc:picChg chg="mod topLvl">
          <ac:chgData name="Mistri, Somen K" userId="0be3d461-045e-4def-96db-2a497456586c" providerId="ADAL" clId="{AAB6A670-8307-604E-A8FC-CD4912D49FCA}" dt="2021-03-01T19:18:14.858" v="340" actId="165"/>
          <ac:picMkLst>
            <pc:docMk/>
            <pc:sldMk cId="2486016947" sldId="329"/>
            <ac:picMk id="23" creationId="{D57E8BA0-A4D1-724C-BE07-9440E69DFFAC}"/>
          </ac:picMkLst>
        </pc:picChg>
        <pc:picChg chg="mod">
          <ac:chgData name="Mistri, Somen K" userId="0be3d461-045e-4def-96db-2a497456586c" providerId="ADAL" clId="{AAB6A670-8307-604E-A8FC-CD4912D49FCA}" dt="2021-03-01T19:20:06.439" v="363" actId="164"/>
          <ac:picMkLst>
            <pc:docMk/>
            <pc:sldMk cId="2486016947" sldId="329"/>
            <ac:picMk id="25" creationId="{6EA40ECD-3318-AE49-A88B-7FC111D0240F}"/>
          </ac:picMkLst>
        </pc:picChg>
      </pc:sldChg>
      <pc:sldChg chg="modSp mod">
        <pc:chgData name="Mistri, Somen K" userId="0be3d461-045e-4def-96db-2a497456586c" providerId="ADAL" clId="{AAB6A670-8307-604E-A8FC-CD4912D49FCA}" dt="2021-03-01T19:06:49.638" v="286" actId="207"/>
        <pc:sldMkLst>
          <pc:docMk/>
          <pc:sldMk cId="910164232" sldId="357"/>
        </pc:sldMkLst>
        <pc:spChg chg="mod">
          <ac:chgData name="Mistri, Somen K" userId="0be3d461-045e-4def-96db-2a497456586c" providerId="ADAL" clId="{AAB6A670-8307-604E-A8FC-CD4912D49FCA}" dt="2021-03-01T18:46:38.221" v="58" actId="1076"/>
          <ac:spMkLst>
            <pc:docMk/>
            <pc:sldMk cId="910164232" sldId="357"/>
            <ac:spMk id="2" creationId="{00000000-0000-0000-0000-000000000000}"/>
          </ac:spMkLst>
        </pc:spChg>
        <pc:spChg chg="mod">
          <ac:chgData name="Mistri, Somen K" userId="0be3d461-045e-4def-96db-2a497456586c" providerId="ADAL" clId="{AAB6A670-8307-604E-A8FC-CD4912D49FCA}" dt="2021-03-01T19:06:49.638" v="286" actId="207"/>
          <ac:spMkLst>
            <pc:docMk/>
            <pc:sldMk cId="910164232" sldId="357"/>
            <ac:spMk id="9" creationId="{00000000-0000-0000-0000-000000000000}"/>
          </ac:spMkLst>
        </pc:spChg>
      </pc:sldChg>
      <pc:sldChg chg="addSp delSp modSp mod modAnim">
        <pc:chgData name="Mistri, Somen K" userId="0be3d461-045e-4def-96db-2a497456586c" providerId="ADAL" clId="{AAB6A670-8307-604E-A8FC-CD4912D49FCA}" dt="2021-03-01T19:07:05.717" v="289" actId="207"/>
        <pc:sldMkLst>
          <pc:docMk/>
          <pc:sldMk cId="1516229980" sldId="445"/>
        </pc:sldMkLst>
        <pc:spChg chg="mod">
          <ac:chgData name="Mistri, Somen K" userId="0be3d461-045e-4def-96db-2a497456586c" providerId="ADAL" clId="{AAB6A670-8307-604E-A8FC-CD4912D49FCA}" dt="2021-03-01T19:07:05.717" v="289" actId="207"/>
          <ac:spMkLst>
            <pc:docMk/>
            <pc:sldMk cId="1516229980" sldId="445"/>
            <ac:spMk id="3" creationId="{D914AD65-A5F5-EA4E-960F-2460AE250C5C}"/>
          </ac:spMkLst>
        </pc:spChg>
        <pc:spChg chg="add del mod">
          <ac:chgData name="Mistri, Somen K" userId="0be3d461-045e-4def-96db-2a497456586c" providerId="ADAL" clId="{AAB6A670-8307-604E-A8FC-CD4912D49FCA}" dt="2021-03-01T18:57:32.939" v="190" actId="478"/>
          <ac:spMkLst>
            <pc:docMk/>
            <pc:sldMk cId="1516229980" sldId="445"/>
            <ac:spMk id="4" creationId="{35E645F4-E2EC-5843-8E43-B1204616023D}"/>
          </ac:spMkLst>
        </pc:spChg>
        <pc:spChg chg="add mod">
          <ac:chgData name="Mistri, Somen K" userId="0be3d461-045e-4def-96db-2a497456586c" providerId="ADAL" clId="{AAB6A670-8307-604E-A8FC-CD4912D49FCA}" dt="2021-03-01T18:58:59.382" v="222" actId="2085"/>
          <ac:spMkLst>
            <pc:docMk/>
            <pc:sldMk cId="1516229980" sldId="445"/>
            <ac:spMk id="16" creationId="{3E1D434C-FA87-BF44-9F8A-D3057747005E}"/>
          </ac:spMkLst>
        </pc:spChg>
        <pc:spChg chg="add mod">
          <ac:chgData name="Mistri, Somen K" userId="0be3d461-045e-4def-96db-2a497456586c" providerId="ADAL" clId="{AAB6A670-8307-604E-A8FC-CD4912D49FCA}" dt="2021-03-01T19:02:59.822" v="227" actId="693"/>
          <ac:spMkLst>
            <pc:docMk/>
            <pc:sldMk cId="1516229980" sldId="445"/>
            <ac:spMk id="18" creationId="{230EB43E-0516-8A48-88BE-6FFB6BD90FC5}"/>
          </ac:spMkLst>
        </pc:spChg>
        <pc:spChg chg="add del mod">
          <ac:chgData name="Mistri, Somen K" userId="0be3d461-045e-4def-96db-2a497456586c" providerId="ADAL" clId="{AAB6A670-8307-604E-A8FC-CD4912D49FCA}" dt="2021-03-01T18:57:30.970" v="189" actId="478"/>
          <ac:spMkLst>
            <pc:docMk/>
            <pc:sldMk cId="1516229980" sldId="445"/>
            <ac:spMk id="28" creationId="{5CE33179-61AD-4145-B600-510789FE3FB9}"/>
          </ac:spMkLst>
        </pc:spChg>
        <pc:spChg chg="add del mod">
          <ac:chgData name="Mistri, Somen K" userId="0be3d461-045e-4def-96db-2a497456586c" providerId="ADAL" clId="{AAB6A670-8307-604E-A8FC-CD4912D49FCA}" dt="2021-03-01T18:54:48.618" v="171"/>
          <ac:spMkLst>
            <pc:docMk/>
            <pc:sldMk cId="1516229980" sldId="445"/>
            <ac:spMk id="29" creationId="{61B2E3D4-4B87-6A44-B64E-D35EC4A8EF23}"/>
          </ac:spMkLst>
        </pc:spChg>
        <pc:spChg chg="mod">
          <ac:chgData name="Mistri, Somen K" userId="0be3d461-045e-4def-96db-2a497456586c" providerId="ADAL" clId="{AAB6A670-8307-604E-A8FC-CD4912D49FCA}" dt="2021-03-01T18:58:32.307" v="220" actId="20577"/>
          <ac:spMkLst>
            <pc:docMk/>
            <pc:sldMk cId="1516229980" sldId="445"/>
            <ac:spMk id="32" creationId="{3F4D0A65-CBF6-6749-999F-C64B239D6FAD}"/>
          </ac:spMkLst>
        </pc:spChg>
        <pc:grpChg chg="mod">
          <ac:chgData name="Mistri, Somen K" userId="0be3d461-045e-4def-96db-2a497456586c" providerId="ADAL" clId="{AAB6A670-8307-604E-A8FC-CD4912D49FCA}" dt="2021-03-01T18:57:36.140" v="191" actId="1076"/>
          <ac:grpSpMkLst>
            <pc:docMk/>
            <pc:sldMk cId="1516229980" sldId="445"/>
            <ac:grpSpMk id="27" creationId="{E227CDC1-BFF9-2449-A6D2-7E016FD9F24B}"/>
          </ac:grpSpMkLst>
        </pc:grpChg>
        <pc:grpChg chg="add mod">
          <ac:chgData name="Mistri, Somen K" userId="0be3d461-045e-4def-96db-2a497456586c" providerId="ADAL" clId="{AAB6A670-8307-604E-A8FC-CD4912D49FCA}" dt="2021-03-01T18:58:12.425" v="207" actId="1076"/>
          <ac:grpSpMkLst>
            <pc:docMk/>
            <pc:sldMk cId="1516229980" sldId="445"/>
            <ac:grpSpMk id="30" creationId="{2C523541-1BBA-8945-8C76-CC16DE668240}"/>
          </ac:grpSpMkLst>
        </pc:grpChg>
        <pc:grpChg chg="mod">
          <ac:chgData name="Mistri, Somen K" userId="0be3d461-045e-4def-96db-2a497456586c" providerId="ADAL" clId="{AAB6A670-8307-604E-A8FC-CD4912D49FCA}" dt="2021-03-01T18:54:52.576" v="180" actId="14100"/>
          <ac:grpSpMkLst>
            <pc:docMk/>
            <pc:sldMk cId="1516229980" sldId="445"/>
            <ac:grpSpMk id="43" creationId="{AD3B1B0D-F7E5-9F44-8D3F-29E1CF66E6E2}"/>
          </ac:grpSpMkLst>
        </pc:grpChg>
        <pc:picChg chg="mod">
          <ac:chgData name="Mistri, Somen K" userId="0be3d461-045e-4def-96db-2a497456586c" providerId="ADAL" clId="{AAB6A670-8307-604E-A8FC-CD4912D49FCA}" dt="2021-03-01T18:51:25.323" v="91" actId="14100"/>
          <ac:picMkLst>
            <pc:docMk/>
            <pc:sldMk cId="1516229980" sldId="445"/>
            <ac:picMk id="8" creationId="{A65D8E8B-5921-1E45-A8E9-425C3E413A43}"/>
          </ac:picMkLst>
        </pc:picChg>
        <pc:picChg chg="mod">
          <ac:chgData name="Mistri, Somen K" userId="0be3d461-045e-4def-96db-2a497456586c" providerId="ADAL" clId="{AAB6A670-8307-604E-A8FC-CD4912D49FCA}" dt="2021-03-01T18:57:37.524" v="192"/>
          <ac:picMkLst>
            <pc:docMk/>
            <pc:sldMk cId="1516229980" sldId="445"/>
            <ac:picMk id="31" creationId="{F8184449-4C81-1744-8E92-F16A7B83D249}"/>
          </ac:picMkLst>
        </pc:picChg>
        <pc:picChg chg="del">
          <ac:chgData name="Mistri, Somen K" userId="0be3d461-045e-4def-96db-2a497456586c" providerId="ADAL" clId="{AAB6A670-8307-604E-A8FC-CD4912D49FCA}" dt="2021-03-01T18:50:51.194" v="82" actId="478"/>
          <ac:picMkLst>
            <pc:docMk/>
            <pc:sldMk cId="1516229980" sldId="445"/>
            <ac:picMk id="38" creationId="{693DFD68-9F22-E245-91BE-B6D5183D195D}"/>
          </ac:picMkLst>
        </pc:picChg>
      </pc:sldChg>
      <pc:sldChg chg="modSp mod">
        <pc:chgData name="Mistri, Somen K" userId="0be3d461-045e-4def-96db-2a497456586c" providerId="ADAL" clId="{AAB6A670-8307-604E-A8FC-CD4912D49FCA}" dt="2021-03-01T19:22:23.773" v="375" actId="1076"/>
        <pc:sldMkLst>
          <pc:docMk/>
          <pc:sldMk cId="1074243390" sldId="446"/>
        </pc:sldMkLst>
        <pc:spChg chg="mod">
          <ac:chgData name="Mistri, Somen K" userId="0be3d461-045e-4def-96db-2a497456586c" providerId="ADAL" clId="{AAB6A670-8307-604E-A8FC-CD4912D49FCA}" dt="2021-03-01T19:21:22.303" v="370" actId="207"/>
          <ac:spMkLst>
            <pc:docMk/>
            <pc:sldMk cId="1074243390" sldId="446"/>
            <ac:spMk id="6" creationId="{562410EE-0DF8-7945-A27B-A01AB858CEDE}"/>
          </ac:spMkLst>
        </pc:spChg>
        <pc:spChg chg="mod">
          <ac:chgData name="Mistri, Somen K" userId="0be3d461-045e-4def-96db-2a497456586c" providerId="ADAL" clId="{AAB6A670-8307-604E-A8FC-CD4912D49FCA}" dt="2021-03-01T19:21:50.205" v="374" actId="14100"/>
          <ac:spMkLst>
            <pc:docMk/>
            <pc:sldMk cId="1074243390" sldId="446"/>
            <ac:spMk id="7" creationId="{1910B8AC-560E-3442-9451-1842D4CFCB15}"/>
          </ac:spMkLst>
        </pc:spChg>
        <pc:spChg chg="mod">
          <ac:chgData name="Mistri, Somen K" userId="0be3d461-045e-4def-96db-2a497456586c" providerId="ADAL" clId="{AAB6A670-8307-604E-A8FC-CD4912D49FCA}" dt="2021-03-01T19:22:23.773" v="375" actId="1076"/>
          <ac:spMkLst>
            <pc:docMk/>
            <pc:sldMk cId="1074243390" sldId="446"/>
            <ac:spMk id="15" creationId="{BD3BBC37-4144-AB49-B0C6-555D1A043521}"/>
          </ac:spMkLst>
        </pc:spChg>
      </pc:sldChg>
      <pc:sldChg chg="delSp modSp mod">
        <pc:chgData name="Mistri, Somen K" userId="0be3d461-045e-4def-96db-2a497456586c" providerId="ADAL" clId="{AAB6A670-8307-604E-A8FC-CD4912D49FCA}" dt="2021-03-01T22:00:38.580" v="1356" actId="478"/>
        <pc:sldMkLst>
          <pc:docMk/>
          <pc:sldMk cId="2753294621" sldId="448"/>
        </pc:sldMkLst>
        <pc:spChg chg="del">
          <ac:chgData name="Mistri, Somen K" userId="0be3d461-045e-4def-96db-2a497456586c" providerId="ADAL" clId="{AAB6A670-8307-604E-A8FC-CD4912D49FCA}" dt="2021-03-01T22:00:38.580" v="1356" actId="478"/>
          <ac:spMkLst>
            <pc:docMk/>
            <pc:sldMk cId="2753294621" sldId="448"/>
            <ac:spMk id="59" creationId="{2DDFB89C-29BF-464A-ADC3-4A6CA17082D6}"/>
          </ac:spMkLst>
        </pc:spChg>
        <pc:spChg chg="mod">
          <ac:chgData name="Mistri, Somen K" userId="0be3d461-045e-4def-96db-2a497456586c" providerId="ADAL" clId="{AAB6A670-8307-604E-A8FC-CD4912D49FCA}" dt="2021-03-01T19:20:35.241" v="366" actId="255"/>
          <ac:spMkLst>
            <pc:docMk/>
            <pc:sldMk cId="2753294621" sldId="448"/>
            <ac:spMk id="62" creationId="{0718A8A3-399B-4042-81A1-3AB242C439F1}"/>
          </ac:spMkLst>
        </pc:spChg>
        <pc:grpChg chg="del">
          <ac:chgData name="Mistri, Somen K" userId="0be3d461-045e-4def-96db-2a497456586c" providerId="ADAL" clId="{AAB6A670-8307-604E-A8FC-CD4912D49FCA}" dt="2021-03-01T22:00:35.655" v="1355" actId="478"/>
          <ac:grpSpMkLst>
            <pc:docMk/>
            <pc:sldMk cId="2753294621" sldId="448"/>
            <ac:grpSpMk id="3" creationId="{AB6BC839-6AD8-1445-ADA6-F02C66674234}"/>
          </ac:grpSpMkLst>
        </pc:grpChg>
        <pc:picChg chg="del">
          <ac:chgData name="Mistri, Somen K" userId="0be3d461-045e-4def-96db-2a497456586c" providerId="ADAL" clId="{AAB6A670-8307-604E-A8FC-CD4912D49FCA}" dt="2021-03-01T22:00:35.655" v="1355" actId="478"/>
          <ac:picMkLst>
            <pc:docMk/>
            <pc:sldMk cId="2753294621" sldId="448"/>
            <ac:picMk id="58" creationId="{2B35F04D-D681-4D46-9E27-61964C51ECD9}"/>
          </ac:picMkLst>
        </pc:picChg>
      </pc:sldChg>
      <pc:sldChg chg="addSp delSp modSp mod">
        <pc:chgData name="Mistri, Somen K" userId="0be3d461-045e-4def-96db-2a497456586c" providerId="ADAL" clId="{AAB6A670-8307-604E-A8FC-CD4912D49FCA}" dt="2021-03-01T19:24:58.368" v="401" actId="1076"/>
        <pc:sldMkLst>
          <pc:docMk/>
          <pc:sldMk cId="2958826107" sldId="450"/>
        </pc:sldMkLst>
        <pc:spChg chg="mod">
          <ac:chgData name="Mistri, Somen K" userId="0be3d461-045e-4def-96db-2a497456586c" providerId="ADAL" clId="{AAB6A670-8307-604E-A8FC-CD4912D49FCA}" dt="2021-03-01T19:24:58.368" v="401" actId="1076"/>
          <ac:spMkLst>
            <pc:docMk/>
            <pc:sldMk cId="2958826107" sldId="450"/>
            <ac:spMk id="3" creationId="{A77318C5-5901-904B-A7C9-E4FD250C55EF}"/>
          </ac:spMkLst>
        </pc:spChg>
        <pc:spChg chg="mod">
          <ac:chgData name="Mistri, Somen K" userId="0be3d461-045e-4def-96db-2a497456586c" providerId="ADAL" clId="{AAB6A670-8307-604E-A8FC-CD4912D49FCA}" dt="2021-03-01T19:24:09.891" v="392" actId="1076"/>
          <ac:spMkLst>
            <pc:docMk/>
            <pc:sldMk cId="2958826107" sldId="450"/>
            <ac:spMk id="4" creationId="{613214CA-7A57-B74A-98A2-2C73B22BBA0A}"/>
          </ac:spMkLst>
        </pc:spChg>
        <pc:spChg chg="del">
          <ac:chgData name="Mistri, Somen K" userId="0be3d461-045e-4def-96db-2a497456586c" providerId="ADAL" clId="{AAB6A670-8307-604E-A8FC-CD4912D49FCA}" dt="2021-03-01T19:24:33.769" v="396" actId="478"/>
          <ac:spMkLst>
            <pc:docMk/>
            <pc:sldMk cId="2958826107" sldId="450"/>
            <ac:spMk id="7" creationId="{6B10A2AB-EDC6-9543-8D3E-9E5E5455FD0E}"/>
          </ac:spMkLst>
        </pc:spChg>
        <pc:spChg chg="add mod">
          <ac:chgData name="Mistri, Somen K" userId="0be3d461-045e-4def-96db-2a497456586c" providerId="ADAL" clId="{AAB6A670-8307-604E-A8FC-CD4912D49FCA}" dt="2021-03-01T19:24:34.830" v="397"/>
          <ac:spMkLst>
            <pc:docMk/>
            <pc:sldMk cId="2958826107" sldId="450"/>
            <ac:spMk id="11" creationId="{F1C5036D-259C-0044-9519-622BD793912A}"/>
          </ac:spMkLst>
        </pc:spChg>
      </pc:sldChg>
      <pc:sldChg chg="addSp delSp modSp mod">
        <pc:chgData name="Mistri, Somen K" userId="0be3d461-045e-4def-96db-2a497456586c" providerId="ADAL" clId="{AAB6A670-8307-604E-A8FC-CD4912D49FCA}" dt="2021-03-01T19:24:28.677" v="395" actId="1076"/>
        <pc:sldMkLst>
          <pc:docMk/>
          <pc:sldMk cId="3310004265" sldId="452"/>
        </pc:sldMkLst>
        <pc:spChg chg="mod">
          <ac:chgData name="Mistri, Somen K" userId="0be3d461-045e-4def-96db-2a497456586c" providerId="ADAL" clId="{AAB6A670-8307-604E-A8FC-CD4912D49FCA}" dt="2021-03-01T19:22:53.410" v="383" actId="20577"/>
          <ac:spMkLst>
            <pc:docMk/>
            <pc:sldMk cId="3310004265" sldId="452"/>
            <ac:spMk id="2" creationId="{72810E21-26BC-0B48-A75C-7433A4E401AD}"/>
          </ac:spMkLst>
        </pc:spChg>
        <pc:spChg chg="mod">
          <ac:chgData name="Mistri, Somen K" userId="0be3d461-045e-4def-96db-2a497456586c" providerId="ADAL" clId="{AAB6A670-8307-604E-A8FC-CD4912D49FCA}" dt="2021-03-01T19:24:28.677" v="395" actId="1076"/>
          <ac:spMkLst>
            <pc:docMk/>
            <pc:sldMk cId="3310004265" sldId="452"/>
            <ac:spMk id="4" creationId="{6B10A2AB-EDC6-9543-8D3E-9E5E5455FD0E}"/>
          </ac:spMkLst>
        </pc:spChg>
        <pc:picChg chg="add mod">
          <ac:chgData name="Mistri, Somen K" userId="0be3d461-045e-4def-96db-2a497456586c" providerId="ADAL" clId="{AAB6A670-8307-604E-A8FC-CD4912D49FCA}" dt="2021-03-01T18:36:43.524" v="7" actId="1076"/>
          <ac:picMkLst>
            <pc:docMk/>
            <pc:sldMk cId="3310004265" sldId="452"/>
            <ac:picMk id="5" creationId="{A6266A95-C0DC-3D44-90D6-CD5A8D15C6AE}"/>
          </ac:picMkLst>
        </pc:picChg>
        <pc:picChg chg="add mod">
          <ac:chgData name="Mistri, Somen K" userId="0be3d461-045e-4def-96db-2a497456586c" providerId="ADAL" clId="{AAB6A670-8307-604E-A8FC-CD4912D49FCA}" dt="2021-03-01T18:41:14.800" v="55" actId="1076"/>
          <ac:picMkLst>
            <pc:docMk/>
            <pc:sldMk cId="3310004265" sldId="452"/>
            <ac:picMk id="6" creationId="{90341220-B444-E446-A687-678322C50044}"/>
          </ac:picMkLst>
        </pc:picChg>
        <pc:picChg chg="add del mod">
          <ac:chgData name="Mistri, Somen K" userId="0be3d461-045e-4def-96db-2a497456586c" providerId="ADAL" clId="{AAB6A670-8307-604E-A8FC-CD4912D49FCA}" dt="2021-03-01T18:41:02.726" v="50"/>
          <ac:picMkLst>
            <pc:docMk/>
            <pc:sldMk cId="3310004265" sldId="452"/>
            <ac:picMk id="8" creationId="{96A7AB8C-4177-284F-8731-E7947982455B}"/>
          </ac:picMkLst>
        </pc:picChg>
        <pc:picChg chg="del">
          <ac:chgData name="Mistri, Somen K" userId="0be3d461-045e-4def-96db-2a497456586c" providerId="ADAL" clId="{AAB6A670-8307-604E-A8FC-CD4912D49FCA}" dt="2021-03-01T18:36:26.299" v="0" actId="478"/>
          <ac:picMkLst>
            <pc:docMk/>
            <pc:sldMk cId="3310004265" sldId="452"/>
            <ac:picMk id="14" creationId="{6C7173CF-1DA5-034D-8C1A-B6087EFB2474}"/>
          </ac:picMkLst>
        </pc:picChg>
        <pc:picChg chg="del">
          <ac:chgData name="Mistri, Somen K" userId="0be3d461-045e-4def-96db-2a497456586c" providerId="ADAL" clId="{AAB6A670-8307-604E-A8FC-CD4912D49FCA}" dt="2021-03-01T18:40:57.968" v="48" actId="478"/>
          <ac:picMkLst>
            <pc:docMk/>
            <pc:sldMk cId="3310004265" sldId="452"/>
            <ac:picMk id="22" creationId="{F58077C9-BC36-EA4F-8017-EEEC1903E11D}"/>
          </ac:picMkLst>
        </pc:picChg>
      </pc:sldChg>
      <pc:sldChg chg="addSp delSp modSp mod">
        <pc:chgData name="Mistri, Somen K" userId="0be3d461-045e-4def-96db-2a497456586c" providerId="ADAL" clId="{AAB6A670-8307-604E-A8FC-CD4912D49FCA}" dt="2021-03-01T22:32:27.491" v="1394" actId="123"/>
        <pc:sldMkLst>
          <pc:docMk/>
          <pc:sldMk cId="43055534" sldId="454"/>
        </pc:sldMkLst>
        <pc:spChg chg="mod">
          <ac:chgData name="Mistri, Somen K" userId="0be3d461-045e-4def-96db-2a497456586c" providerId="ADAL" clId="{AAB6A670-8307-604E-A8FC-CD4912D49FCA}" dt="2021-03-01T19:26:18.372" v="415" actId="1035"/>
          <ac:spMkLst>
            <pc:docMk/>
            <pc:sldMk cId="43055534" sldId="454"/>
            <ac:spMk id="2" creationId="{2700ED6E-EB9D-2C4D-A1C9-482D4D8A5FE0}"/>
          </ac:spMkLst>
        </pc:spChg>
        <pc:spChg chg="mod">
          <ac:chgData name="Mistri, Somen K" userId="0be3d461-045e-4def-96db-2a497456586c" providerId="ADAL" clId="{AAB6A670-8307-604E-A8FC-CD4912D49FCA}" dt="2021-03-01T22:32:27.491" v="1394" actId="123"/>
          <ac:spMkLst>
            <pc:docMk/>
            <pc:sldMk cId="43055534" sldId="454"/>
            <ac:spMk id="3" creationId="{240BB8C7-02F3-4F4F-8552-BD7FF7C7F01D}"/>
          </ac:spMkLst>
        </pc:spChg>
        <pc:spChg chg="mod">
          <ac:chgData name="Mistri, Somen K" userId="0be3d461-045e-4def-96db-2a497456586c" providerId="ADAL" clId="{AAB6A670-8307-604E-A8FC-CD4912D49FCA}" dt="2021-03-01T19:25:45.953" v="409" actId="20577"/>
          <ac:spMkLst>
            <pc:docMk/>
            <pc:sldMk cId="43055534" sldId="454"/>
            <ac:spMk id="4" creationId="{21B7C05F-AA60-9040-A4A7-2DBD641BAC09}"/>
          </ac:spMkLst>
        </pc:spChg>
        <pc:spChg chg="mod">
          <ac:chgData name="Mistri, Somen K" userId="0be3d461-045e-4def-96db-2a497456586c" providerId="ADAL" clId="{AAB6A670-8307-604E-A8FC-CD4912D49FCA}" dt="2021-03-01T19:26:32.962" v="416" actId="207"/>
          <ac:spMkLst>
            <pc:docMk/>
            <pc:sldMk cId="43055534" sldId="454"/>
            <ac:spMk id="6" creationId="{337A88D1-2F5D-1A40-BFD8-9E5DB8C74AEB}"/>
          </ac:spMkLst>
        </pc:spChg>
        <pc:picChg chg="add mod">
          <ac:chgData name="Mistri, Somen K" userId="0be3d461-045e-4def-96db-2a497456586c" providerId="ADAL" clId="{AAB6A670-8307-604E-A8FC-CD4912D49FCA}" dt="2021-03-01T22:31:48.422" v="1393" actId="1076"/>
          <ac:picMkLst>
            <pc:docMk/>
            <pc:sldMk cId="43055534" sldId="454"/>
            <ac:picMk id="8" creationId="{700370ED-4427-314B-B6BD-B1E3297C952A}"/>
          </ac:picMkLst>
        </pc:picChg>
        <pc:picChg chg="del">
          <ac:chgData name="Mistri, Somen K" userId="0be3d461-045e-4def-96db-2a497456586c" providerId="ADAL" clId="{AAB6A670-8307-604E-A8FC-CD4912D49FCA}" dt="2021-03-01T22:31:38.699" v="1388" actId="478"/>
          <ac:picMkLst>
            <pc:docMk/>
            <pc:sldMk cId="43055534" sldId="454"/>
            <ac:picMk id="19" creationId="{06889373-F8C4-8344-BAB5-DD695899767A}"/>
          </ac:picMkLst>
        </pc:picChg>
      </pc:sldChg>
      <pc:sldChg chg="modSp mod">
        <pc:chgData name="Mistri, Somen K" userId="0be3d461-045e-4def-96db-2a497456586c" providerId="ADAL" clId="{AAB6A670-8307-604E-A8FC-CD4912D49FCA}" dt="2021-03-01T22:33:34.175" v="1397" actId="1076"/>
        <pc:sldMkLst>
          <pc:docMk/>
          <pc:sldMk cId="3093755771" sldId="455"/>
        </pc:sldMkLst>
        <pc:spChg chg="mod">
          <ac:chgData name="Mistri, Somen K" userId="0be3d461-045e-4def-96db-2a497456586c" providerId="ADAL" clId="{AAB6A670-8307-604E-A8FC-CD4912D49FCA}" dt="2021-03-01T19:27:48.732" v="421" actId="207"/>
          <ac:spMkLst>
            <pc:docMk/>
            <pc:sldMk cId="3093755771" sldId="455"/>
            <ac:spMk id="4" creationId="{5A68E64B-66F4-574C-9F1E-B8547815A2CE}"/>
          </ac:spMkLst>
        </pc:spChg>
        <pc:spChg chg="mod">
          <ac:chgData name="Mistri, Somen K" userId="0be3d461-045e-4def-96db-2a497456586c" providerId="ADAL" clId="{AAB6A670-8307-604E-A8FC-CD4912D49FCA}" dt="2021-03-01T19:27:51.116" v="422" actId="207"/>
          <ac:spMkLst>
            <pc:docMk/>
            <pc:sldMk cId="3093755771" sldId="455"/>
            <ac:spMk id="5" creationId="{2FA4F951-5AE8-3840-9205-6A1F5FC2C865}"/>
          </ac:spMkLst>
        </pc:spChg>
        <pc:spChg chg="mod">
          <ac:chgData name="Mistri, Somen K" userId="0be3d461-045e-4def-96db-2a497456586c" providerId="ADAL" clId="{AAB6A670-8307-604E-A8FC-CD4912D49FCA}" dt="2021-03-01T19:27:16.556" v="417" actId="207"/>
          <ac:spMkLst>
            <pc:docMk/>
            <pc:sldMk cId="3093755771" sldId="455"/>
            <ac:spMk id="10" creationId="{80F279C4-DC93-D94F-B324-17546F295906}"/>
          </ac:spMkLst>
        </pc:spChg>
        <pc:spChg chg="mod">
          <ac:chgData name="Mistri, Somen K" userId="0be3d461-045e-4def-96db-2a497456586c" providerId="ADAL" clId="{AAB6A670-8307-604E-A8FC-CD4912D49FCA}" dt="2021-03-01T22:33:34.175" v="1397" actId="1076"/>
          <ac:spMkLst>
            <pc:docMk/>
            <pc:sldMk cId="3093755771" sldId="455"/>
            <ac:spMk id="11" creationId="{3BB5F4F5-B4E4-CF42-8550-28887F548B54}"/>
          </ac:spMkLst>
        </pc:spChg>
      </pc:sldChg>
      <pc:sldChg chg="modSp mod">
        <pc:chgData name="Mistri, Somen K" userId="0be3d461-045e-4def-96db-2a497456586c" providerId="ADAL" clId="{AAB6A670-8307-604E-A8FC-CD4912D49FCA}" dt="2021-03-01T19:29:05.849" v="437" actId="207"/>
        <pc:sldMkLst>
          <pc:docMk/>
          <pc:sldMk cId="4257927414" sldId="457"/>
        </pc:sldMkLst>
        <pc:spChg chg="mod">
          <ac:chgData name="Mistri, Somen K" userId="0be3d461-045e-4def-96db-2a497456586c" providerId="ADAL" clId="{AAB6A670-8307-604E-A8FC-CD4912D49FCA}" dt="2021-03-01T19:29:05.849" v="437" actId="207"/>
          <ac:spMkLst>
            <pc:docMk/>
            <pc:sldMk cId="4257927414" sldId="457"/>
            <ac:spMk id="15" creationId="{134F7190-224C-DB4D-9C46-E55DEE03EA65}"/>
          </ac:spMkLst>
        </pc:spChg>
      </pc:sldChg>
      <pc:sldChg chg="addSp delSp modSp mod addAnim delAnim modAnim">
        <pc:chgData name="Mistri, Somen K" userId="0be3d461-045e-4def-96db-2a497456586c" providerId="ADAL" clId="{AAB6A670-8307-604E-A8FC-CD4912D49FCA}" dt="2021-03-01T22:39:45.713" v="1405" actId="1076"/>
        <pc:sldMkLst>
          <pc:docMk/>
          <pc:sldMk cId="3428373333" sldId="459"/>
        </pc:sldMkLst>
        <pc:spChg chg="add mod">
          <ac:chgData name="Mistri, Somen K" userId="0be3d461-045e-4def-96db-2a497456586c" providerId="ADAL" clId="{AAB6A670-8307-604E-A8FC-CD4912D49FCA}" dt="2021-03-01T19:33:03.224" v="492" actId="164"/>
          <ac:spMkLst>
            <pc:docMk/>
            <pc:sldMk cId="3428373333" sldId="459"/>
            <ac:spMk id="3" creationId="{7DDE2CD3-20E7-8D4C-89D6-0519A783BDB5}"/>
          </ac:spMkLst>
        </pc:spChg>
        <pc:spChg chg="mod">
          <ac:chgData name="Mistri, Somen K" userId="0be3d461-045e-4def-96db-2a497456586c" providerId="ADAL" clId="{AAB6A670-8307-604E-A8FC-CD4912D49FCA}" dt="2021-03-01T19:33:24.598" v="495" actId="207"/>
          <ac:spMkLst>
            <pc:docMk/>
            <pc:sldMk cId="3428373333" sldId="459"/>
            <ac:spMk id="9" creationId="{00000000-0000-0000-0000-000000000000}"/>
          </ac:spMkLst>
        </pc:spChg>
        <pc:grpChg chg="add mod">
          <ac:chgData name="Mistri, Somen K" userId="0be3d461-045e-4def-96db-2a497456586c" providerId="ADAL" clId="{AAB6A670-8307-604E-A8FC-CD4912D49FCA}" dt="2021-03-01T19:33:03.224" v="492" actId="164"/>
          <ac:grpSpMkLst>
            <pc:docMk/>
            <pc:sldMk cId="3428373333" sldId="459"/>
            <ac:grpSpMk id="4" creationId="{4506F8E2-6D21-DD41-975A-0DA676BDAD0D}"/>
          </ac:grpSpMkLst>
        </pc:grpChg>
        <pc:picChg chg="add del mod">
          <ac:chgData name="Mistri, Somen K" userId="0be3d461-045e-4def-96db-2a497456586c" providerId="ADAL" clId="{AAB6A670-8307-604E-A8FC-CD4912D49FCA}" dt="2021-03-01T19:32:11.269" v="463" actId="478"/>
          <ac:picMkLst>
            <pc:docMk/>
            <pc:sldMk cId="3428373333" sldId="459"/>
            <ac:picMk id="2" creationId="{AC5AE08A-ECC2-6E4E-AE9B-5909A3AB732E}"/>
          </ac:picMkLst>
        </pc:picChg>
        <pc:picChg chg="del mod">
          <ac:chgData name="Mistri, Somen K" userId="0be3d461-045e-4def-96db-2a497456586c" providerId="ADAL" clId="{AAB6A670-8307-604E-A8FC-CD4912D49FCA}" dt="2021-03-01T22:39:29.859" v="1398" actId="478"/>
          <ac:picMkLst>
            <pc:docMk/>
            <pc:sldMk cId="3428373333" sldId="459"/>
            <ac:picMk id="6" creationId="{B9484D23-9B8D-FF48-BF66-D34597D39E80}"/>
          </ac:picMkLst>
        </pc:picChg>
        <pc:picChg chg="add del mod modCrop">
          <ac:chgData name="Mistri, Somen K" userId="0be3d461-045e-4def-96db-2a497456586c" providerId="ADAL" clId="{AAB6A670-8307-604E-A8FC-CD4912D49FCA}" dt="2021-03-01T19:33:03.224" v="492" actId="164"/>
          <ac:picMkLst>
            <pc:docMk/>
            <pc:sldMk cId="3428373333" sldId="459"/>
            <ac:picMk id="7" creationId="{9ECA8A4A-2ECF-C14D-97A9-29B2BFBD4AAB}"/>
          </ac:picMkLst>
        </pc:picChg>
        <pc:picChg chg="add del mod">
          <ac:chgData name="Mistri, Somen K" userId="0be3d461-045e-4def-96db-2a497456586c" providerId="ADAL" clId="{AAB6A670-8307-604E-A8FC-CD4912D49FCA}" dt="2021-03-01T19:31:57.600" v="456"/>
          <ac:picMkLst>
            <pc:docMk/>
            <pc:sldMk cId="3428373333" sldId="459"/>
            <ac:picMk id="8" creationId="{C5B838A2-7A9D-2E43-BC3A-24553E88ADF8}"/>
          </ac:picMkLst>
        </pc:picChg>
        <pc:picChg chg="add mod">
          <ac:chgData name="Mistri, Somen K" userId="0be3d461-045e-4def-96db-2a497456586c" providerId="ADAL" clId="{AAB6A670-8307-604E-A8FC-CD4912D49FCA}" dt="2021-03-01T22:39:45.713" v="1405" actId="1076"/>
          <ac:picMkLst>
            <pc:docMk/>
            <pc:sldMk cId="3428373333" sldId="459"/>
            <ac:picMk id="10" creationId="{40490200-48B4-744F-9714-946BC86B560C}"/>
          </ac:picMkLst>
        </pc:picChg>
        <pc:picChg chg="mod">
          <ac:chgData name="Mistri, Somen K" userId="0be3d461-045e-4def-96db-2a497456586c" providerId="ADAL" clId="{AAB6A670-8307-604E-A8FC-CD4912D49FCA}" dt="2021-03-01T19:33:14.760" v="493" actId="1076"/>
          <ac:picMkLst>
            <pc:docMk/>
            <pc:sldMk cId="3428373333" sldId="459"/>
            <ac:picMk id="19" creationId="{DAB84919-C1F8-9B4B-9165-D0A484DD3BE3}"/>
          </ac:picMkLst>
        </pc:picChg>
      </pc:sldChg>
      <pc:sldChg chg="modSp mod">
        <pc:chgData name="Mistri, Somen K" userId="0be3d461-045e-4def-96db-2a497456586c" providerId="ADAL" clId="{AAB6A670-8307-604E-A8FC-CD4912D49FCA}" dt="2021-03-01T21:07:49.739" v="985" actId="1076"/>
        <pc:sldMkLst>
          <pc:docMk/>
          <pc:sldMk cId="2726765783" sldId="466"/>
        </pc:sldMkLst>
        <pc:spChg chg="mod">
          <ac:chgData name="Mistri, Somen K" userId="0be3d461-045e-4def-96db-2a497456586c" providerId="ADAL" clId="{AAB6A670-8307-604E-A8FC-CD4912D49FCA}" dt="2021-03-01T21:07:49.739" v="985" actId="1076"/>
          <ac:spMkLst>
            <pc:docMk/>
            <pc:sldMk cId="2726765783" sldId="466"/>
            <ac:spMk id="10" creationId="{249BD503-2763-884F-A3D3-CFE4273BE2D0}"/>
          </ac:spMkLst>
        </pc:spChg>
      </pc:sldChg>
      <pc:sldChg chg="addSp modSp mod modAnim">
        <pc:chgData name="Mistri, Somen K" userId="0be3d461-045e-4def-96db-2a497456586c" providerId="ADAL" clId="{AAB6A670-8307-604E-A8FC-CD4912D49FCA}" dt="2021-03-01T21:11:09.634" v="1019" actId="1076"/>
        <pc:sldMkLst>
          <pc:docMk/>
          <pc:sldMk cId="2978177278" sldId="470"/>
        </pc:sldMkLst>
        <pc:spChg chg="mod">
          <ac:chgData name="Mistri, Somen K" userId="0be3d461-045e-4def-96db-2a497456586c" providerId="ADAL" clId="{AAB6A670-8307-604E-A8FC-CD4912D49FCA}" dt="2021-03-01T21:08:49.929" v="988" actId="1076"/>
          <ac:spMkLst>
            <pc:docMk/>
            <pc:sldMk cId="2978177278" sldId="470"/>
            <ac:spMk id="2" creationId="{17469C52-6812-CF43-B3D3-4ECF58B2DD62}"/>
          </ac:spMkLst>
        </pc:spChg>
        <pc:spChg chg="mod">
          <ac:chgData name="Mistri, Somen K" userId="0be3d461-045e-4def-96db-2a497456586c" providerId="ADAL" clId="{AAB6A670-8307-604E-A8FC-CD4912D49FCA}" dt="2021-03-01T21:09:51.604" v="1010" actId="14100"/>
          <ac:spMkLst>
            <pc:docMk/>
            <pc:sldMk cId="2978177278" sldId="470"/>
            <ac:spMk id="3" creationId="{11940DDC-5C86-7345-9C75-FD550BA8C818}"/>
          </ac:spMkLst>
        </pc:spChg>
        <pc:spChg chg="mod">
          <ac:chgData name="Mistri, Somen K" userId="0be3d461-045e-4def-96db-2a497456586c" providerId="ADAL" clId="{AAB6A670-8307-604E-A8FC-CD4912D49FCA}" dt="2021-03-01T21:11:01.416" v="1017" actId="1076"/>
          <ac:spMkLst>
            <pc:docMk/>
            <pc:sldMk cId="2978177278" sldId="470"/>
            <ac:spMk id="4" creationId="{6409A078-A229-064B-8CFA-DE4E9EB335C1}"/>
          </ac:spMkLst>
        </pc:spChg>
        <pc:spChg chg="mod">
          <ac:chgData name="Mistri, Somen K" userId="0be3d461-045e-4def-96db-2a497456586c" providerId="ADAL" clId="{AAB6A670-8307-604E-A8FC-CD4912D49FCA}" dt="2021-03-01T21:10:25.716" v="1012" actId="164"/>
          <ac:spMkLst>
            <pc:docMk/>
            <pc:sldMk cId="2978177278" sldId="470"/>
            <ac:spMk id="15" creationId="{183717CA-C531-EC43-9585-3BDE9B259832}"/>
          </ac:spMkLst>
        </pc:spChg>
        <pc:spChg chg="mod">
          <ac:chgData name="Mistri, Somen K" userId="0be3d461-045e-4def-96db-2a497456586c" providerId="ADAL" clId="{AAB6A670-8307-604E-A8FC-CD4912D49FCA}" dt="2021-03-01T21:10:36.466" v="1014" actId="164"/>
          <ac:spMkLst>
            <pc:docMk/>
            <pc:sldMk cId="2978177278" sldId="470"/>
            <ac:spMk id="16" creationId="{3CE36A34-27F9-F04D-8D11-B8F9AEF599FC}"/>
          </ac:spMkLst>
        </pc:spChg>
        <pc:grpChg chg="add mod">
          <ac:chgData name="Mistri, Somen K" userId="0be3d461-045e-4def-96db-2a497456586c" providerId="ADAL" clId="{AAB6A670-8307-604E-A8FC-CD4912D49FCA}" dt="2021-03-01T21:10:36.466" v="1014" actId="164"/>
          <ac:grpSpMkLst>
            <pc:docMk/>
            <pc:sldMk cId="2978177278" sldId="470"/>
            <ac:grpSpMk id="5" creationId="{F0E8A226-F9FD-7D43-9755-D3895F76A09E}"/>
          </ac:grpSpMkLst>
        </pc:grpChg>
        <pc:grpChg chg="add mod">
          <ac:chgData name="Mistri, Somen K" userId="0be3d461-045e-4def-96db-2a497456586c" providerId="ADAL" clId="{AAB6A670-8307-604E-A8FC-CD4912D49FCA}" dt="2021-03-01T21:11:09.634" v="1019" actId="1076"/>
          <ac:grpSpMkLst>
            <pc:docMk/>
            <pc:sldMk cId="2978177278" sldId="470"/>
            <ac:grpSpMk id="6" creationId="{D065E715-1087-A04B-ADD2-3F5FE81957C0}"/>
          </ac:grpSpMkLst>
        </pc:grpChg>
        <pc:picChg chg="mod">
          <ac:chgData name="Mistri, Somen K" userId="0be3d461-045e-4def-96db-2a497456586c" providerId="ADAL" clId="{AAB6A670-8307-604E-A8FC-CD4912D49FCA}" dt="2021-03-01T21:11:05.609" v="1018" actId="1076"/>
          <ac:picMkLst>
            <pc:docMk/>
            <pc:sldMk cId="2978177278" sldId="470"/>
            <ac:picMk id="8" creationId="{555F9C74-0DE9-4D43-9370-7D7091F678F1}"/>
          </ac:picMkLst>
        </pc:picChg>
        <pc:picChg chg="mod">
          <ac:chgData name="Mistri, Somen K" userId="0be3d461-045e-4def-96db-2a497456586c" providerId="ADAL" clId="{AAB6A670-8307-604E-A8FC-CD4912D49FCA}" dt="2021-03-01T21:10:25.716" v="1012" actId="164"/>
          <ac:picMkLst>
            <pc:docMk/>
            <pc:sldMk cId="2978177278" sldId="470"/>
            <ac:picMk id="14" creationId="{5B75A974-0676-9640-9786-4C0FA80BBB6F}"/>
          </ac:picMkLst>
        </pc:picChg>
      </pc:sldChg>
      <pc:sldChg chg="addSp delSp modSp mod">
        <pc:chgData name="Mistri, Somen K" userId="0be3d461-045e-4def-96db-2a497456586c" providerId="ADAL" clId="{AAB6A670-8307-604E-A8FC-CD4912D49FCA}" dt="2021-03-02T00:39:41.588" v="1699" actId="1076"/>
        <pc:sldMkLst>
          <pc:docMk/>
          <pc:sldMk cId="466632392" sldId="471"/>
        </pc:sldMkLst>
        <pc:spChg chg="mod">
          <ac:chgData name="Mistri, Somen K" userId="0be3d461-045e-4def-96db-2a497456586c" providerId="ADAL" clId="{AAB6A670-8307-604E-A8FC-CD4912D49FCA}" dt="2021-03-01T21:11:57.149" v="1027" actId="20577"/>
          <ac:spMkLst>
            <pc:docMk/>
            <pc:sldMk cId="466632392" sldId="471"/>
            <ac:spMk id="7" creationId="{5093EB53-22AA-EF47-B204-978CA0D60EB8}"/>
          </ac:spMkLst>
        </pc:spChg>
        <pc:picChg chg="del">
          <ac:chgData name="Mistri, Somen K" userId="0be3d461-045e-4def-96db-2a497456586c" providerId="ADAL" clId="{AAB6A670-8307-604E-A8FC-CD4912D49FCA}" dt="2021-03-01T23:01:36.310" v="1623" actId="478"/>
          <ac:picMkLst>
            <pc:docMk/>
            <pc:sldMk cId="466632392" sldId="471"/>
            <ac:picMk id="4" creationId="{FEDF0707-4594-4749-B48D-AE2F719359BA}"/>
          </ac:picMkLst>
        </pc:picChg>
        <pc:picChg chg="add del mod">
          <ac:chgData name="Mistri, Somen K" userId="0be3d461-045e-4def-96db-2a497456586c" providerId="ADAL" clId="{AAB6A670-8307-604E-A8FC-CD4912D49FCA}" dt="2021-03-02T00:37:45.883" v="1686" actId="478"/>
          <ac:picMkLst>
            <pc:docMk/>
            <pc:sldMk cId="466632392" sldId="471"/>
            <ac:picMk id="5" creationId="{9BF9A596-D0D3-8E44-A705-72006F09FE36}"/>
          </ac:picMkLst>
        </pc:picChg>
        <pc:picChg chg="add del mod">
          <ac:chgData name="Mistri, Somen K" userId="0be3d461-045e-4def-96db-2a497456586c" providerId="ADAL" clId="{AAB6A670-8307-604E-A8FC-CD4912D49FCA}" dt="2021-03-02T00:39:16.088" v="1692" actId="478"/>
          <ac:picMkLst>
            <pc:docMk/>
            <pc:sldMk cId="466632392" sldId="471"/>
            <ac:picMk id="12" creationId="{54260131-0BD0-D44F-9A3D-3C493CF986B6}"/>
          </ac:picMkLst>
        </pc:picChg>
        <pc:picChg chg="add mod">
          <ac:chgData name="Mistri, Somen K" userId="0be3d461-045e-4def-96db-2a497456586c" providerId="ADAL" clId="{AAB6A670-8307-604E-A8FC-CD4912D49FCA}" dt="2021-03-02T00:39:41.588" v="1699" actId="1076"/>
          <ac:picMkLst>
            <pc:docMk/>
            <pc:sldMk cId="466632392" sldId="471"/>
            <ac:picMk id="14" creationId="{D844B899-1B6C-C947-8993-1FD2334E6A88}"/>
          </ac:picMkLst>
        </pc:picChg>
      </pc:sldChg>
      <pc:sldChg chg="modSp mod">
        <pc:chgData name="Mistri, Somen K" userId="0be3d461-045e-4def-96db-2a497456586c" providerId="ADAL" clId="{AAB6A670-8307-604E-A8FC-CD4912D49FCA}" dt="2021-03-01T21:39:33.176" v="1297" actId="20577"/>
        <pc:sldMkLst>
          <pc:docMk/>
          <pc:sldMk cId="987307892" sldId="480"/>
        </pc:sldMkLst>
        <pc:spChg chg="mod">
          <ac:chgData name="Mistri, Somen K" userId="0be3d461-045e-4def-96db-2a497456586c" providerId="ADAL" clId="{AAB6A670-8307-604E-A8FC-CD4912D49FCA}" dt="2021-03-01T21:38:09.523" v="1288" actId="207"/>
          <ac:spMkLst>
            <pc:docMk/>
            <pc:sldMk cId="987307892" sldId="480"/>
            <ac:spMk id="2" creationId="{F1D1797C-601E-4644-8317-04800E96B6C2}"/>
          </ac:spMkLst>
        </pc:spChg>
        <pc:spChg chg="mod">
          <ac:chgData name="Mistri, Somen K" userId="0be3d461-045e-4def-96db-2a497456586c" providerId="ADAL" clId="{AAB6A670-8307-604E-A8FC-CD4912D49FCA}" dt="2021-03-01T21:39:33.176" v="1297" actId="20577"/>
          <ac:spMkLst>
            <pc:docMk/>
            <pc:sldMk cId="987307892" sldId="480"/>
            <ac:spMk id="3" creationId="{7E33FCE7-56B2-524B-996A-9B5E9D9AA46A}"/>
          </ac:spMkLst>
        </pc:spChg>
      </pc:sldChg>
      <pc:sldChg chg="addSp delSp modSp mod modAnim">
        <pc:chgData name="Mistri, Somen K" userId="0be3d461-045e-4def-96db-2a497456586c" providerId="ADAL" clId="{AAB6A670-8307-604E-A8FC-CD4912D49FCA}" dt="2021-03-01T22:27:54.824" v="1387"/>
        <pc:sldMkLst>
          <pc:docMk/>
          <pc:sldMk cId="2824998572" sldId="506"/>
        </pc:sldMkLst>
        <pc:spChg chg="del">
          <ac:chgData name="Mistri, Somen K" userId="0be3d461-045e-4def-96db-2a497456586c" providerId="ADAL" clId="{AAB6A670-8307-604E-A8FC-CD4912D49FCA}" dt="2021-03-01T19:24:40.547" v="398" actId="478"/>
          <ac:spMkLst>
            <pc:docMk/>
            <pc:sldMk cId="2824998572" sldId="506"/>
            <ac:spMk id="5" creationId="{96E67FDF-1C8C-494F-B611-C1D57AB47E6A}"/>
          </ac:spMkLst>
        </pc:spChg>
        <pc:spChg chg="mod">
          <ac:chgData name="Mistri, Somen K" userId="0be3d461-045e-4def-96db-2a497456586c" providerId="ADAL" clId="{AAB6A670-8307-604E-A8FC-CD4912D49FCA}" dt="2021-03-01T19:25:23.125" v="406" actId="207"/>
          <ac:spMkLst>
            <pc:docMk/>
            <pc:sldMk cId="2824998572" sldId="506"/>
            <ac:spMk id="15" creationId="{AC9D9383-37A9-7448-8EFB-C6A84E96DA9D}"/>
          </ac:spMkLst>
        </pc:spChg>
        <pc:spChg chg="add mod">
          <ac:chgData name="Mistri, Somen K" userId="0be3d461-045e-4def-96db-2a497456586c" providerId="ADAL" clId="{AAB6A670-8307-604E-A8FC-CD4912D49FCA}" dt="2021-03-01T19:24:41.539" v="399"/>
          <ac:spMkLst>
            <pc:docMk/>
            <pc:sldMk cId="2824998572" sldId="506"/>
            <ac:spMk id="19" creationId="{0AA46168-1B9C-0440-8C11-2CBC553BC0A8}"/>
          </ac:spMkLst>
        </pc:spChg>
        <pc:grpChg chg="del">
          <ac:chgData name="Mistri, Somen K" userId="0be3d461-045e-4def-96db-2a497456586c" providerId="ADAL" clId="{AAB6A670-8307-604E-A8FC-CD4912D49FCA}" dt="2021-03-01T18:36:53.376" v="8" actId="478"/>
          <ac:grpSpMkLst>
            <pc:docMk/>
            <pc:sldMk cId="2824998572" sldId="506"/>
            <ac:grpSpMk id="7" creationId="{2F97B7F0-BE98-E44D-9E1B-E72D4E9637F4}"/>
          </ac:grpSpMkLst>
        </pc:grpChg>
        <pc:grpChg chg="add del mod">
          <ac:chgData name="Mistri, Somen K" userId="0be3d461-045e-4def-96db-2a497456586c" providerId="ADAL" clId="{AAB6A670-8307-604E-A8FC-CD4912D49FCA}" dt="2021-03-01T18:39:26.396" v="37" actId="478"/>
          <ac:grpSpMkLst>
            <pc:docMk/>
            <pc:sldMk cId="2824998572" sldId="506"/>
            <ac:grpSpMk id="9" creationId="{8F3F5AB2-FB16-0D40-9371-9C39AC3A6C97}"/>
          </ac:grpSpMkLst>
        </pc:grpChg>
        <pc:grpChg chg="add mod">
          <ac:chgData name="Mistri, Somen K" userId="0be3d461-045e-4def-96db-2a497456586c" providerId="ADAL" clId="{AAB6A670-8307-604E-A8FC-CD4912D49FCA}" dt="2021-03-01T18:40:16.099" v="47" actId="164"/>
          <ac:grpSpMkLst>
            <pc:docMk/>
            <pc:sldMk cId="2824998572" sldId="506"/>
            <ac:grpSpMk id="14" creationId="{41518059-68AA-D548-BBF4-C58F8DC426A4}"/>
          </ac:grpSpMkLst>
        </pc:grpChg>
        <pc:picChg chg="del mod modCrop">
          <ac:chgData name="Mistri, Somen K" userId="0be3d461-045e-4def-96db-2a497456586c" providerId="ADAL" clId="{AAB6A670-8307-604E-A8FC-CD4912D49FCA}" dt="2021-03-01T18:37:47.803" v="20" actId="478"/>
          <ac:picMkLst>
            <pc:docMk/>
            <pc:sldMk cId="2824998572" sldId="506"/>
            <ac:picMk id="3" creationId="{58A37D16-4889-5748-BE2B-5D8D9525FD31}"/>
          </ac:picMkLst>
        </pc:picChg>
        <pc:picChg chg="add mod">
          <ac:chgData name="Mistri, Somen K" userId="0be3d461-045e-4def-96db-2a497456586c" providerId="ADAL" clId="{AAB6A670-8307-604E-A8FC-CD4912D49FCA}" dt="2021-03-01T18:39:02.881" v="36" actId="164"/>
          <ac:picMkLst>
            <pc:docMk/>
            <pc:sldMk cId="2824998572" sldId="506"/>
            <ac:picMk id="4" creationId="{BB06DCFD-55A3-9B4E-B31C-84B0E39398AC}"/>
          </ac:picMkLst>
        </pc:picChg>
        <pc:picChg chg="del">
          <ac:chgData name="Mistri, Somen K" userId="0be3d461-045e-4def-96db-2a497456586c" providerId="ADAL" clId="{AAB6A670-8307-604E-A8FC-CD4912D49FCA}" dt="2021-03-01T22:17:15.487" v="1358" actId="478"/>
          <ac:picMkLst>
            <pc:docMk/>
            <pc:sldMk cId="2824998572" sldId="506"/>
            <ac:picMk id="6" creationId="{7E0412C7-40E2-6842-A1C7-2C30DB0E0D6B}"/>
          </ac:picMkLst>
        </pc:picChg>
        <pc:picChg chg="add mod">
          <ac:chgData name="Mistri, Somen K" userId="0be3d461-045e-4def-96db-2a497456586c" providerId="ADAL" clId="{AAB6A670-8307-604E-A8FC-CD4912D49FCA}" dt="2021-03-01T18:39:02.881" v="36" actId="164"/>
          <ac:picMkLst>
            <pc:docMk/>
            <pc:sldMk cId="2824998572" sldId="506"/>
            <ac:picMk id="8" creationId="{DBFE4421-C78D-5146-B578-3E0DF6CC6543}"/>
          </ac:picMkLst>
        </pc:picChg>
        <pc:picChg chg="mod">
          <ac:chgData name="Mistri, Somen K" userId="0be3d461-045e-4def-96db-2a497456586c" providerId="ADAL" clId="{AAB6A670-8307-604E-A8FC-CD4912D49FCA}" dt="2021-03-01T18:39:02.881" v="36" actId="164"/>
          <ac:picMkLst>
            <pc:docMk/>
            <pc:sldMk cId="2824998572" sldId="506"/>
            <ac:picMk id="10" creationId="{E4E001A6-7530-8F40-BDAD-A9EE9F8D6FE6}"/>
          </ac:picMkLst>
        </pc:picChg>
        <pc:picChg chg="add del mod">
          <ac:chgData name="Mistri, Somen K" userId="0be3d461-045e-4def-96db-2a497456586c" providerId="ADAL" clId="{AAB6A670-8307-604E-A8FC-CD4912D49FCA}" dt="2021-03-01T18:37:14.401" v="11"/>
          <ac:picMkLst>
            <pc:docMk/>
            <pc:sldMk cId="2824998572" sldId="506"/>
            <ac:picMk id="11" creationId="{683D53EC-9FC6-B14E-B423-77A9C44064A1}"/>
          </ac:picMkLst>
        </pc:picChg>
        <pc:picChg chg="add del mod">
          <ac:chgData name="Mistri, Somen K" userId="0be3d461-045e-4def-96db-2a497456586c" providerId="ADAL" clId="{AAB6A670-8307-604E-A8FC-CD4912D49FCA}" dt="2021-03-01T18:37:43.362" v="17"/>
          <ac:picMkLst>
            <pc:docMk/>
            <pc:sldMk cId="2824998572" sldId="506"/>
            <ac:picMk id="12" creationId="{1E429D3A-7945-B044-91C3-4CE34A4E66EF}"/>
          </ac:picMkLst>
        </pc:picChg>
        <pc:picChg chg="add mod">
          <ac:chgData name="Mistri, Somen K" userId="0be3d461-045e-4def-96db-2a497456586c" providerId="ADAL" clId="{AAB6A670-8307-604E-A8FC-CD4912D49FCA}" dt="2021-03-01T18:40:16.099" v="47" actId="164"/>
          <ac:picMkLst>
            <pc:docMk/>
            <pc:sldMk cId="2824998572" sldId="506"/>
            <ac:picMk id="16" creationId="{4A102BCB-6FC1-9C43-9E76-D1FA89605A3B}"/>
          </ac:picMkLst>
        </pc:picChg>
        <pc:picChg chg="add mod">
          <ac:chgData name="Mistri, Somen K" userId="0be3d461-045e-4def-96db-2a497456586c" providerId="ADAL" clId="{AAB6A670-8307-604E-A8FC-CD4912D49FCA}" dt="2021-03-01T18:40:16.099" v="47" actId="164"/>
          <ac:picMkLst>
            <pc:docMk/>
            <pc:sldMk cId="2824998572" sldId="506"/>
            <ac:picMk id="17" creationId="{EF0FAB0C-E5D6-354D-A099-24D785C28D1D}"/>
          </ac:picMkLst>
        </pc:picChg>
        <pc:picChg chg="add mod">
          <ac:chgData name="Mistri, Somen K" userId="0be3d461-045e-4def-96db-2a497456586c" providerId="ADAL" clId="{AAB6A670-8307-604E-A8FC-CD4912D49FCA}" dt="2021-03-01T18:40:16.099" v="47" actId="164"/>
          <ac:picMkLst>
            <pc:docMk/>
            <pc:sldMk cId="2824998572" sldId="506"/>
            <ac:picMk id="18" creationId="{78C91D9F-6423-094E-93CF-4C6D55A964E3}"/>
          </ac:picMkLst>
        </pc:picChg>
        <pc:picChg chg="add del mod">
          <ac:chgData name="Mistri, Somen K" userId="0be3d461-045e-4def-96db-2a497456586c" providerId="ADAL" clId="{AAB6A670-8307-604E-A8FC-CD4912D49FCA}" dt="2021-03-01T22:25:34.538" v="1366" actId="478"/>
          <ac:picMkLst>
            <pc:docMk/>
            <pc:sldMk cId="2824998572" sldId="506"/>
            <ac:picMk id="21" creationId="{7BABDDA6-2E33-C443-AD4E-A4FAFF576CC8}"/>
          </ac:picMkLst>
        </pc:picChg>
        <pc:picChg chg="add mod">
          <ac:chgData name="Mistri, Somen K" userId="0be3d461-045e-4def-96db-2a497456586c" providerId="ADAL" clId="{AAB6A670-8307-604E-A8FC-CD4912D49FCA}" dt="2021-03-01T22:25:45.924" v="1371" actId="1076"/>
          <ac:picMkLst>
            <pc:docMk/>
            <pc:sldMk cId="2824998572" sldId="506"/>
            <ac:picMk id="23" creationId="{7879B124-FC3F-F642-A4AE-ACB2DC42C24F}"/>
          </ac:picMkLst>
        </pc:picChg>
        <pc:picChg chg="add del mod">
          <ac:chgData name="Mistri, Somen K" userId="0be3d461-045e-4def-96db-2a497456586c" providerId="ADAL" clId="{AAB6A670-8307-604E-A8FC-CD4912D49FCA}" dt="2021-03-01T22:26:35.789" v="1376" actId="478"/>
          <ac:picMkLst>
            <pc:docMk/>
            <pc:sldMk cId="2824998572" sldId="506"/>
            <ac:picMk id="25" creationId="{B05FC80A-9F48-8C48-973B-A2D52D3E015E}"/>
          </ac:picMkLst>
        </pc:picChg>
        <pc:picChg chg="add mod">
          <ac:chgData name="Mistri, Somen K" userId="0be3d461-045e-4def-96db-2a497456586c" providerId="ADAL" clId="{AAB6A670-8307-604E-A8FC-CD4912D49FCA}" dt="2021-03-01T22:27:49.716" v="1386" actId="1076"/>
          <ac:picMkLst>
            <pc:docMk/>
            <pc:sldMk cId="2824998572" sldId="506"/>
            <ac:picMk id="27" creationId="{D4FDFE2A-6651-9549-B60E-238427A775CD}"/>
          </ac:picMkLst>
        </pc:picChg>
      </pc:sldChg>
      <pc:sldChg chg="addSp delSp modSp mod">
        <pc:chgData name="Mistri, Somen K" userId="0be3d461-045e-4def-96db-2a497456586c" providerId="ADAL" clId="{AAB6A670-8307-604E-A8FC-CD4912D49FCA}" dt="2021-03-01T22:39:55.611" v="1407"/>
        <pc:sldMkLst>
          <pc:docMk/>
          <pc:sldMk cId="2187144628" sldId="513"/>
        </pc:sldMkLst>
        <pc:spChg chg="mod">
          <ac:chgData name="Mistri, Somen K" userId="0be3d461-045e-4def-96db-2a497456586c" providerId="ADAL" clId="{AAB6A670-8307-604E-A8FC-CD4912D49FCA}" dt="2021-03-01T19:33:40.950" v="497"/>
          <ac:spMkLst>
            <pc:docMk/>
            <pc:sldMk cId="2187144628" sldId="513"/>
            <ac:spMk id="10" creationId="{3E5777EA-7149-3E4D-A02E-E369D07513AA}"/>
          </ac:spMkLst>
        </pc:spChg>
        <pc:spChg chg="add mod">
          <ac:chgData name="Mistri, Somen K" userId="0be3d461-045e-4def-96db-2a497456586c" providerId="ADAL" clId="{AAB6A670-8307-604E-A8FC-CD4912D49FCA}" dt="2021-03-01T19:35:02.304" v="506"/>
          <ac:spMkLst>
            <pc:docMk/>
            <pc:sldMk cId="2187144628" sldId="513"/>
            <ac:spMk id="12" creationId="{FC294E1C-A097-1643-81AF-FC211012ED5E}"/>
          </ac:spMkLst>
        </pc:spChg>
        <pc:spChg chg="del">
          <ac:chgData name="Mistri, Somen K" userId="0be3d461-045e-4def-96db-2a497456586c" providerId="ADAL" clId="{AAB6A670-8307-604E-A8FC-CD4912D49FCA}" dt="2021-03-01T19:35:01.556" v="505" actId="478"/>
          <ac:spMkLst>
            <pc:docMk/>
            <pc:sldMk cId="2187144628" sldId="513"/>
            <ac:spMk id="15" creationId="{33350951-8C74-DA44-A2DF-767272EF84F8}"/>
          </ac:spMkLst>
        </pc:spChg>
        <pc:grpChg chg="add mod">
          <ac:chgData name="Mistri, Somen K" userId="0be3d461-045e-4def-96db-2a497456586c" providerId="ADAL" clId="{AAB6A670-8307-604E-A8FC-CD4912D49FCA}" dt="2021-03-01T19:33:40.950" v="497"/>
          <ac:grpSpMkLst>
            <pc:docMk/>
            <pc:sldMk cId="2187144628" sldId="513"/>
            <ac:grpSpMk id="8" creationId="{EA552181-8208-0C4B-B9CB-ED59245695E9}"/>
          </ac:grpSpMkLst>
        </pc:grpChg>
        <pc:picChg chg="del mod">
          <ac:chgData name="Mistri, Somen K" userId="0be3d461-045e-4def-96db-2a497456586c" providerId="ADAL" clId="{AAB6A670-8307-604E-A8FC-CD4912D49FCA}" dt="2021-03-01T22:39:54.848" v="1406" actId="478"/>
          <ac:picMkLst>
            <pc:docMk/>
            <pc:sldMk cId="2187144628" sldId="513"/>
            <ac:picMk id="6" creationId="{8D1E3140-07D0-1544-8FDE-CD610D4C85AE}"/>
          </ac:picMkLst>
        </pc:picChg>
        <pc:picChg chg="del">
          <ac:chgData name="Mistri, Somen K" userId="0be3d461-045e-4def-96db-2a497456586c" providerId="ADAL" clId="{AAB6A670-8307-604E-A8FC-CD4912D49FCA}" dt="2021-03-01T19:33:39.873" v="496" actId="478"/>
          <ac:picMkLst>
            <pc:docMk/>
            <pc:sldMk cId="2187144628" sldId="513"/>
            <ac:picMk id="7" creationId="{9ECA8A4A-2ECF-C14D-97A9-29B2BFBD4AAB}"/>
          </ac:picMkLst>
        </pc:picChg>
        <pc:picChg chg="mod">
          <ac:chgData name="Mistri, Somen K" userId="0be3d461-045e-4def-96db-2a497456586c" providerId="ADAL" clId="{AAB6A670-8307-604E-A8FC-CD4912D49FCA}" dt="2021-03-01T19:33:40.950" v="497"/>
          <ac:picMkLst>
            <pc:docMk/>
            <pc:sldMk cId="2187144628" sldId="513"/>
            <ac:picMk id="9" creationId="{DC068AC9-BD15-2F46-B838-3D990F7F68BB}"/>
          </ac:picMkLst>
        </pc:picChg>
        <pc:picChg chg="mod">
          <ac:chgData name="Mistri, Somen K" userId="0be3d461-045e-4def-96db-2a497456586c" providerId="ADAL" clId="{AAB6A670-8307-604E-A8FC-CD4912D49FCA}" dt="2021-03-01T19:33:45.777" v="498" actId="1076"/>
          <ac:picMkLst>
            <pc:docMk/>
            <pc:sldMk cId="2187144628" sldId="513"/>
            <ac:picMk id="11" creationId="{DDE20328-C391-924B-B79D-5194C1F5BA28}"/>
          </ac:picMkLst>
        </pc:picChg>
        <pc:picChg chg="add mod">
          <ac:chgData name="Mistri, Somen K" userId="0be3d461-045e-4def-96db-2a497456586c" providerId="ADAL" clId="{AAB6A670-8307-604E-A8FC-CD4912D49FCA}" dt="2021-03-01T22:39:55.611" v="1407"/>
          <ac:picMkLst>
            <pc:docMk/>
            <pc:sldMk cId="2187144628" sldId="513"/>
            <ac:picMk id="13" creationId="{0E65CF67-DEEC-4141-A73C-BBDFF901EB29}"/>
          </ac:picMkLst>
        </pc:picChg>
      </pc:sldChg>
      <pc:sldChg chg="addSp delSp modSp mod">
        <pc:chgData name="Mistri, Somen K" userId="0be3d461-045e-4def-96db-2a497456586c" providerId="ADAL" clId="{AAB6A670-8307-604E-A8FC-CD4912D49FCA}" dt="2021-03-01T22:40:01.683" v="1409"/>
        <pc:sldMkLst>
          <pc:docMk/>
          <pc:sldMk cId="395191409" sldId="514"/>
        </pc:sldMkLst>
        <pc:spChg chg="del">
          <ac:chgData name="Mistri, Somen K" userId="0be3d461-045e-4def-96db-2a497456586c" providerId="ADAL" clId="{AAB6A670-8307-604E-A8FC-CD4912D49FCA}" dt="2021-03-01T19:35:15.191" v="507" actId="478"/>
          <ac:spMkLst>
            <pc:docMk/>
            <pc:sldMk cId="395191409" sldId="514"/>
            <ac:spMk id="21" creationId="{C27A0775-80C7-0541-A388-71584F9A04AC}"/>
          </ac:spMkLst>
        </pc:spChg>
        <pc:spChg chg="add mod">
          <ac:chgData name="Mistri, Somen K" userId="0be3d461-045e-4def-96db-2a497456586c" providerId="ADAL" clId="{AAB6A670-8307-604E-A8FC-CD4912D49FCA}" dt="2021-03-01T19:35:16.022" v="508"/>
          <ac:spMkLst>
            <pc:docMk/>
            <pc:sldMk cId="395191409" sldId="514"/>
            <ac:spMk id="27" creationId="{B7D94C37-F3D6-6D46-849E-187CD58D922C}"/>
          </ac:spMkLst>
        </pc:spChg>
        <pc:spChg chg="mod">
          <ac:chgData name="Mistri, Somen K" userId="0be3d461-045e-4def-96db-2a497456586c" providerId="ADAL" clId="{AAB6A670-8307-604E-A8FC-CD4912D49FCA}" dt="2021-03-01T19:35:24.580" v="510"/>
          <ac:spMkLst>
            <pc:docMk/>
            <pc:sldMk cId="395191409" sldId="514"/>
            <ac:spMk id="30" creationId="{82216195-D2C8-8343-94C6-0D7041BB1C4E}"/>
          </ac:spMkLst>
        </pc:spChg>
        <pc:grpChg chg="mod">
          <ac:chgData name="Mistri, Somen K" userId="0be3d461-045e-4def-96db-2a497456586c" providerId="ADAL" clId="{AAB6A670-8307-604E-A8FC-CD4912D49FCA}" dt="2021-03-01T19:36:51.609" v="520" actId="1076"/>
          <ac:grpSpMkLst>
            <pc:docMk/>
            <pc:sldMk cId="395191409" sldId="514"/>
            <ac:grpSpMk id="25" creationId="{72D87653-1223-7141-A3AB-F18A1F6DB4D9}"/>
          </ac:grpSpMkLst>
        </pc:grpChg>
        <pc:grpChg chg="add mod">
          <ac:chgData name="Mistri, Somen K" userId="0be3d461-045e-4def-96db-2a497456586c" providerId="ADAL" clId="{AAB6A670-8307-604E-A8FC-CD4912D49FCA}" dt="2021-03-01T19:35:24.580" v="510"/>
          <ac:grpSpMkLst>
            <pc:docMk/>
            <pc:sldMk cId="395191409" sldId="514"/>
            <ac:grpSpMk id="28" creationId="{9E0D5566-15EF-0C4C-AD86-CDF025F03DF5}"/>
          </ac:grpSpMkLst>
        </pc:grpChg>
        <pc:picChg chg="mod">
          <ac:chgData name="Mistri, Somen K" userId="0be3d461-045e-4def-96db-2a497456586c" providerId="ADAL" clId="{AAB6A670-8307-604E-A8FC-CD4912D49FCA}" dt="2021-03-01T19:38:20.651" v="532" actId="1035"/>
          <ac:picMkLst>
            <pc:docMk/>
            <pc:sldMk cId="395191409" sldId="514"/>
            <ac:picMk id="6" creationId="{FACE02DB-86C0-D649-93C9-311DCC6D7984}"/>
          </ac:picMkLst>
        </pc:picChg>
        <pc:picChg chg="del">
          <ac:chgData name="Mistri, Somen K" userId="0be3d461-045e-4def-96db-2a497456586c" providerId="ADAL" clId="{AAB6A670-8307-604E-A8FC-CD4912D49FCA}" dt="2021-03-01T19:35:23.570" v="509" actId="478"/>
          <ac:picMkLst>
            <pc:docMk/>
            <pc:sldMk cId="395191409" sldId="514"/>
            <ac:picMk id="7" creationId="{9ECA8A4A-2ECF-C14D-97A9-29B2BFBD4AAB}"/>
          </ac:picMkLst>
        </pc:picChg>
        <pc:picChg chg="del mod">
          <ac:chgData name="Mistri, Somen K" userId="0be3d461-045e-4def-96db-2a497456586c" providerId="ADAL" clId="{AAB6A670-8307-604E-A8FC-CD4912D49FCA}" dt="2021-03-01T22:40:01.102" v="1408" actId="478"/>
          <ac:picMkLst>
            <pc:docMk/>
            <pc:sldMk cId="395191409" sldId="514"/>
            <ac:picMk id="26" creationId="{A6768FDB-152B-9A4F-89D7-DDE730E688FC}"/>
          </ac:picMkLst>
        </pc:picChg>
        <pc:picChg chg="mod">
          <ac:chgData name="Mistri, Somen K" userId="0be3d461-045e-4def-96db-2a497456586c" providerId="ADAL" clId="{AAB6A670-8307-604E-A8FC-CD4912D49FCA}" dt="2021-03-01T19:35:24.580" v="510"/>
          <ac:picMkLst>
            <pc:docMk/>
            <pc:sldMk cId="395191409" sldId="514"/>
            <ac:picMk id="29" creationId="{36584B18-A565-6B48-B489-D54A15287453}"/>
          </ac:picMkLst>
        </pc:picChg>
        <pc:picChg chg="add mod">
          <ac:chgData name="Mistri, Somen K" userId="0be3d461-045e-4def-96db-2a497456586c" providerId="ADAL" clId="{AAB6A670-8307-604E-A8FC-CD4912D49FCA}" dt="2021-03-01T22:40:01.683" v="1409"/>
          <ac:picMkLst>
            <pc:docMk/>
            <pc:sldMk cId="395191409" sldId="514"/>
            <ac:picMk id="31" creationId="{C8CC7DB6-CC0C-F440-8564-778934555BFC}"/>
          </ac:picMkLst>
        </pc:picChg>
      </pc:sldChg>
      <pc:sldChg chg="addSp delSp modSp mod">
        <pc:chgData name="Mistri, Somen K" userId="0be3d461-045e-4def-96db-2a497456586c" providerId="ADAL" clId="{AAB6A670-8307-604E-A8FC-CD4912D49FCA}" dt="2021-03-01T22:40:09.185" v="1411"/>
        <pc:sldMkLst>
          <pc:docMk/>
          <pc:sldMk cId="1108369634" sldId="515"/>
        </pc:sldMkLst>
        <pc:spChg chg="mod">
          <ac:chgData name="Mistri, Somen K" userId="0be3d461-045e-4def-96db-2a497456586c" providerId="ADAL" clId="{AAB6A670-8307-604E-A8FC-CD4912D49FCA}" dt="2021-03-01T19:41:38.143" v="570" actId="1076"/>
          <ac:spMkLst>
            <pc:docMk/>
            <pc:sldMk cId="1108369634" sldId="515"/>
            <ac:spMk id="2" creationId="{980A6BAF-AFEC-1E43-9A50-627855CBC109}"/>
          </ac:spMkLst>
        </pc:spChg>
        <pc:spChg chg="mod">
          <ac:chgData name="Mistri, Somen K" userId="0be3d461-045e-4def-96db-2a497456586c" providerId="ADAL" clId="{AAB6A670-8307-604E-A8FC-CD4912D49FCA}" dt="2021-03-01T19:40:00.612" v="555" actId="404"/>
          <ac:spMkLst>
            <pc:docMk/>
            <pc:sldMk cId="1108369634" sldId="515"/>
            <ac:spMk id="4" creationId="{08AEBF96-DA52-7140-9938-580203898F26}"/>
          </ac:spMkLst>
        </pc:spChg>
        <pc:spChg chg="mod">
          <ac:chgData name="Mistri, Somen K" userId="0be3d461-045e-4def-96db-2a497456586c" providerId="ADAL" clId="{AAB6A670-8307-604E-A8FC-CD4912D49FCA}" dt="2021-03-01T19:40:12.087" v="564" actId="1036"/>
          <ac:spMkLst>
            <pc:docMk/>
            <pc:sldMk cId="1108369634" sldId="515"/>
            <ac:spMk id="10" creationId="{00000000-0000-0000-0000-000000000000}"/>
          </ac:spMkLst>
        </pc:spChg>
        <pc:spChg chg="mod">
          <ac:chgData name="Mistri, Somen K" userId="0be3d461-045e-4def-96db-2a497456586c" providerId="ADAL" clId="{AAB6A670-8307-604E-A8FC-CD4912D49FCA}" dt="2021-03-01T19:41:38.143" v="570" actId="1076"/>
          <ac:spMkLst>
            <pc:docMk/>
            <pc:sldMk cId="1108369634" sldId="515"/>
            <ac:spMk id="11" creationId="{E8CCC3EE-E32E-BB43-ADEE-BD2492F2D076}"/>
          </ac:spMkLst>
        </pc:spChg>
        <pc:spChg chg="mod">
          <ac:chgData name="Mistri, Somen K" userId="0be3d461-045e-4def-96db-2a497456586c" providerId="ADAL" clId="{AAB6A670-8307-604E-A8FC-CD4912D49FCA}" dt="2021-03-01T19:41:38.143" v="570" actId="1076"/>
          <ac:spMkLst>
            <pc:docMk/>
            <pc:sldMk cId="1108369634" sldId="515"/>
            <ac:spMk id="12" creationId="{6786459F-8FA5-F24B-A00C-0E64FBF3D773}"/>
          </ac:spMkLst>
        </pc:spChg>
        <pc:spChg chg="del">
          <ac:chgData name="Mistri, Somen K" userId="0be3d461-045e-4def-96db-2a497456586c" providerId="ADAL" clId="{AAB6A670-8307-604E-A8FC-CD4912D49FCA}" dt="2021-03-01T19:37:05.310" v="521" actId="478"/>
          <ac:spMkLst>
            <pc:docMk/>
            <pc:sldMk cId="1108369634" sldId="515"/>
            <ac:spMk id="16" creationId="{947419AA-E920-7141-B6C8-237D74D6CBAC}"/>
          </ac:spMkLst>
        </pc:spChg>
        <pc:spChg chg="add mod">
          <ac:chgData name="Mistri, Somen K" userId="0be3d461-045e-4def-96db-2a497456586c" providerId="ADAL" clId="{AAB6A670-8307-604E-A8FC-CD4912D49FCA}" dt="2021-03-01T19:37:06.303" v="522"/>
          <ac:spMkLst>
            <pc:docMk/>
            <pc:sldMk cId="1108369634" sldId="515"/>
            <ac:spMk id="18" creationId="{893F7A18-DC92-3940-8435-1778A43F4891}"/>
          </ac:spMkLst>
        </pc:spChg>
        <pc:spChg chg="mod">
          <ac:chgData name="Mistri, Somen K" userId="0be3d461-045e-4def-96db-2a497456586c" providerId="ADAL" clId="{AAB6A670-8307-604E-A8FC-CD4912D49FCA}" dt="2021-03-01T19:37:26.878" v="524"/>
          <ac:spMkLst>
            <pc:docMk/>
            <pc:sldMk cId="1108369634" sldId="515"/>
            <ac:spMk id="21" creationId="{837AD63F-A090-D044-90AF-AEF1BFAC65FB}"/>
          </ac:spMkLst>
        </pc:spChg>
        <pc:grpChg chg="mod">
          <ac:chgData name="Mistri, Somen K" userId="0be3d461-045e-4def-96db-2a497456586c" providerId="ADAL" clId="{AAB6A670-8307-604E-A8FC-CD4912D49FCA}" dt="2021-03-01T19:40:05.658" v="557" actId="1076"/>
          <ac:grpSpMkLst>
            <pc:docMk/>
            <pc:sldMk cId="1108369634" sldId="515"/>
            <ac:grpSpMk id="5" creationId="{05DC72F5-5F57-3643-B54D-74300CA67E99}"/>
          </ac:grpSpMkLst>
        </pc:grpChg>
        <pc:grpChg chg="add mod">
          <ac:chgData name="Mistri, Somen K" userId="0be3d461-045e-4def-96db-2a497456586c" providerId="ADAL" clId="{AAB6A670-8307-604E-A8FC-CD4912D49FCA}" dt="2021-03-01T19:37:26.878" v="524"/>
          <ac:grpSpMkLst>
            <pc:docMk/>
            <pc:sldMk cId="1108369634" sldId="515"/>
            <ac:grpSpMk id="19" creationId="{22C2704F-B049-8843-A3A0-19EED3A110F5}"/>
          </ac:grpSpMkLst>
        </pc:grpChg>
        <pc:picChg chg="mod">
          <ac:chgData name="Mistri, Somen K" userId="0be3d461-045e-4def-96db-2a497456586c" providerId="ADAL" clId="{AAB6A670-8307-604E-A8FC-CD4912D49FCA}" dt="2021-03-01T19:41:38.143" v="570" actId="1076"/>
          <ac:picMkLst>
            <pc:docMk/>
            <pc:sldMk cId="1108369634" sldId="515"/>
            <ac:picMk id="6" creationId="{FACE02DB-86C0-D649-93C9-311DCC6D7984}"/>
          </ac:picMkLst>
        </pc:picChg>
        <pc:picChg chg="del">
          <ac:chgData name="Mistri, Somen K" userId="0be3d461-045e-4def-96db-2a497456586c" providerId="ADAL" clId="{AAB6A670-8307-604E-A8FC-CD4912D49FCA}" dt="2021-03-01T19:37:26.010" v="523" actId="478"/>
          <ac:picMkLst>
            <pc:docMk/>
            <pc:sldMk cId="1108369634" sldId="515"/>
            <ac:picMk id="7" creationId="{9ECA8A4A-2ECF-C14D-97A9-29B2BFBD4AAB}"/>
          </ac:picMkLst>
        </pc:picChg>
        <pc:picChg chg="del mod">
          <ac:chgData name="Mistri, Somen K" userId="0be3d461-045e-4def-96db-2a497456586c" providerId="ADAL" clId="{AAB6A670-8307-604E-A8FC-CD4912D49FCA}" dt="2021-03-01T22:40:08.674" v="1410" actId="478"/>
          <ac:picMkLst>
            <pc:docMk/>
            <pc:sldMk cId="1108369634" sldId="515"/>
            <ac:picMk id="17" creationId="{4E0EDD96-8648-AB45-9DEB-6F19EBA4C377}"/>
          </ac:picMkLst>
        </pc:picChg>
        <pc:picChg chg="mod">
          <ac:chgData name="Mistri, Somen K" userId="0be3d461-045e-4def-96db-2a497456586c" providerId="ADAL" clId="{AAB6A670-8307-604E-A8FC-CD4912D49FCA}" dt="2021-03-01T19:37:26.878" v="524"/>
          <ac:picMkLst>
            <pc:docMk/>
            <pc:sldMk cId="1108369634" sldId="515"/>
            <ac:picMk id="20" creationId="{D7C9D444-D318-B446-BAAA-692628F20CD5}"/>
          </ac:picMkLst>
        </pc:picChg>
        <pc:picChg chg="add mod">
          <ac:chgData name="Mistri, Somen K" userId="0be3d461-045e-4def-96db-2a497456586c" providerId="ADAL" clId="{AAB6A670-8307-604E-A8FC-CD4912D49FCA}" dt="2021-03-01T22:40:09.185" v="1411"/>
          <ac:picMkLst>
            <pc:docMk/>
            <pc:sldMk cId="1108369634" sldId="515"/>
            <ac:picMk id="22" creationId="{0BABF1E7-608C-8147-83BF-D36D124532F3}"/>
          </ac:picMkLst>
        </pc:picChg>
      </pc:sldChg>
      <pc:sldChg chg="addSp delSp modSp mod modAnim">
        <pc:chgData name="Mistri, Somen K" userId="0be3d461-045e-4def-96db-2a497456586c" providerId="ADAL" clId="{AAB6A670-8307-604E-A8FC-CD4912D49FCA}" dt="2021-03-01T20:28:29.800" v="802" actId="1038"/>
        <pc:sldMkLst>
          <pc:docMk/>
          <pc:sldMk cId="1133256506" sldId="516"/>
        </pc:sldMkLst>
        <pc:spChg chg="add del mod">
          <ac:chgData name="Mistri, Somen K" userId="0be3d461-045e-4def-96db-2a497456586c" providerId="ADAL" clId="{AAB6A670-8307-604E-A8FC-CD4912D49FCA}" dt="2021-03-01T19:43:36.959" v="603" actId="478"/>
          <ac:spMkLst>
            <pc:docMk/>
            <pc:sldMk cId="1133256506" sldId="516"/>
            <ac:spMk id="2" creationId="{18663147-7DFE-DA4E-B79A-6FC5CBE1D9E9}"/>
          </ac:spMkLst>
        </pc:spChg>
        <pc:spChg chg="add del mod">
          <ac:chgData name="Mistri, Somen K" userId="0be3d461-045e-4def-96db-2a497456586c" providerId="ADAL" clId="{AAB6A670-8307-604E-A8FC-CD4912D49FCA}" dt="2021-03-01T19:44:18.361" v="613" actId="478"/>
          <ac:spMkLst>
            <pc:docMk/>
            <pc:sldMk cId="1133256506" sldId="516"/>
            <ac:spMk id="3" creationId="{A617380A-A543-1D4B-8CB2-3703565E22AC}"/>
          </ac:spMkLst>
        </pc:spChg>
        <pc:spChg chg="add mod">
          <ac:chgData name="Mistri, Somen K" userId="0be3d461-045e-4def-96db-2a497456586c" providerId="ADAL" clId="{AAB6A670-8307-604E-A8FC-CD4912D49FCA}" dt="2021-03-01T20:25:20.944" v="772" actId="207"/>
          <ac:spMkLst>
            <pc:docMk/>
            <pc:sldMk cId="1133256506" sldId="516"/>
            <ac:spMk id="4" creationId="{D5938B38-FCE3-3741-937C-C3ACCE01E384}"/>
          </ac:spMkLst>
        </pc:spChg>
        <pc:spChg chg="mod">
          <ac:chgData name="Mistri, Somen K" userId="0be3d461-045e-4def-96db-2a497456586c" providerId="ADAL" clId="{AAB6A670-8307-604E-A8FC-CD4912D49FCA}" dt="2021-03-01T20:28:29.800" v="802" actId="1038"/>
          <ac:spMkLst>
            <pc:docMk/>
            <pc:sldMk cId="1133256506" sldId="516"/>
            <ac:spMk id="11" creationId="{E8CCC3EE-E32E-BB43-ADEE-BD2492F2D076}"/>
          </ac:spMkLst>
        </pc:spChg>
        <pc:spChg chg="add mod">
          <ac:chgData name="Mistri, Somen K" userId="0be3d461-045e-4def-96db-2a497456586c" providerId="ADAL" clId="{AAB6A670-8307-604E-A8FC-CD4912D49FCA}" dt="2021-03-01T19:40:59.822" v="566"/>
          <ac:spMkLst>
            <pc:docMk/>
            <pc:sldMk cId="1133256506" sldId="516"/>
            <ac:spMk id="18" creationId="{782B1FB1-C7F9-4840-8F98-6FF27666BCBD}"/>
          </ac:spMkLst>
        </pc:spChg>
        <pc:spChg chg="mod">
          <ac:chgData name="Mistri, Somen K" userId="0be3d461-045e-4def-96db-2a497456586c" providerId="ADAL" clId="{AAB6A670-8307-604E-A8FC-CD4912D49FCA}" dt="2021-03-01T19:42:07.559" v="573" actId="1076"/>
          <ac:spMkLst>
            <pc:docMk/>
            <pc:sldMk cId="1133256506" sldId="516"/>
            <ac:spMk id="19" creationId="{28F7AB60-076F-B742-BA6A-B779C1E2C1B4}"/>
          </ac:spMkLst>
        </pc:spChg>
        <pc:spChg chg="add del mod">
          <ac:chgData name="Mistri, Somen K" userId="0be3d461-045e-4def-96db-2a497456586c" providerId="ADAL" clId="{AAB6A670-8307-604E-A8FC-CD4912D49FCA}" dt="2021-03-01T19:44:31.536" v="616"/>
          <ac:spMkLst>
            <pc:docMk/>
            <pc:sldMk cId="1133256506" sldId="516"/>
            <ac:spMk id="22" creationId="{00D5F35F-E672-E844-B6A3-97099467D96A}"/>
          </ac:spMkLst>
        </pc:spChg>
        <pc:spChg chg="mod">
          <ac:chgData name="Mistri, Somen K" userId="0be3d461-045e-4def-96db-2a497456586c" providerId="ADAL" clId="{AAB6A670-8307-604E-A8FC-CD4912D49FCA}" dt="2021-03-01T19:42:07.559" v="573" actId="1076"/>
          <ac:spMkLst>
            <pc:docMk/>
            <pc:sldMk cId="1133256506" sldId="516"/>
            <ac:spMk id="25" creationId="{9728AC06-A6BD-F24D-9816-E8DF540F66EF}"/>
          </ac:spMkLst>
        </pc:spChg>
        <pc:spChg chg="mod">
          <ac:chgData name="Mistri, Somen K" userId="0be3d461-045e-4def-96db-2a497456586c" providerId="ADAL" clId="{AAB6A670-8307-604E-A8FC-CD4912D49FCA}" dt="2021-03-01T19:42:07.559" v="573" actId="1076"/>
          <ac:spMkLst>
            <pc:docMk/>
            <pc:sldMk cId="1133256506" sldId="516"/>
            <ac:spMk id="26" creationId="{89590C78-D23F-FE4F-9000-7EE7605FB950}"/>
          </ac:spMkLst>
        </pc:spChg>
        <pc:spChg chg="add mod">
          <ac:chgData name="Mistri, Somen K" userId="0be3d461-045e-4def-96db-2a497456586c" providerId="ADAL" clId="{AAB6A670-8307-604E-A8FC-CD4912D49FCA}" dt="2021-03-01T20:25:17.780" v="771" actId="207"/>
          <ac:spMkLst>
            <pc:docMk/>
            <pc:sldMk cId="1133256506" sldId="516"/>
            <ac:spMk id="27" creationId="{69CD3EC6-5047-784E-95BE-D377EED47864}"/>
          </ac:spMkLst>
        </pc:spChg>
        <pc:spChg chg="add mod">
          <ac:chgData name="Mistri, Somen K" userId="0be3d461-045e-4def-96db-2a497456586c" providerId="ADAL" clId="{AAB6A670-8307-604E-A8FC-CD4912D49FCA}" dt="2021-03-01T20:25:24.915" v="773" actId="207"/>
          <ac:spMkLst>
            <pc:docMk/>
            <pc:sldMk cId="1133256506" sldId="516"/>
            <ac:spMk id="28" creationId="{E73EC43F-59FD-6A4D-9870-C6BFCC988B49}"/>
          </ac:spMkLst>
        </pc:spChg>
        <pc:spChg chg="del">
          <ac:chgData name="Mistri, Somen K" userId="0be3d461-045e-4def-96db-2a497456586c" providerId="ADAL" clId="{AAB6A670-8307-604E-A8FC-CD4912D49FCA}" dt="2021-03-01T19:40:59.128" v="565" actId="478"/>
          <ac:spMkLst>
            <pc:docMk/>
            <pc:sldMk cId="1133256506" sldId="516"/>
            <ac:spMk id="39" creationId="{EF8C5B69-12DC-034D-9AAC-466034579E24}"/>
          </ac:spMkLst>
        </pc:spChg>
        <pc:grpChg chg="add mod">
          <ac:chgData name="Mistri, Somen K" userId="0be3d461-045e-4def-96db-2a497456586c" providerId="ADAL" clId="{AAB6A670-8307-604E-A8FC-CD4912D49FCA}" dt="2021-03-01T19:45:59.661" v="642" actId="164"/>
          <ac:grpSpMkLst>
            <pc:docMk/>
            <pc:sldMk cId="1133256506" sldId="516"/>
            <ac:grpSpMk id="5" creationId="{2B808A5F-B501-D94C-A674-6F66C7430EE3}"/>
          </ac:grpSpMkLst>
        </pc:grpChg>
        <pc:grpChg chg="add mod">
          <ac:chgData name="Mistri, Somen K" userId="0be3d461-045e-4def-96db-2a497456586c" providerId="ADAL" clId="{AAB6A670-8307-604E-A8FC-CD4912D49FCA}" dt="2021-03-01T19:46:03.863" v="643" actId="164"/>
          <ac:grpSpMkLst>
            <pc:docMk/>
            <pc:sldMk cId="1133256506" sldId="516"/>
            <ac:grpSpMk id="7" creationId="{1AFD9791-25BC-EF4C-A6B6-9E74BCAE9AAF}"/>
          </ac:grpSpMkLst>
        </pc:grpChg>
        <pc:grpChg chg="add mod">
          <ac:chgData name="Mistri, Somen K" userId="0be3d461-045e-4def-96db-2a497456586c" providerId="ADAL" clId="{AAB6A670-8307-604E-A8FC-CD4912D49FCA}" dt="2021-03-01T19:46:07.914" v="644" actId="164"/>
          <ac:grpSpMkLst>
            <pc:docMk/>
            <pc:sldMk cId="1133256506" sldId="516"/>
            <ac:grpSpMk id="8" creationId="{DB5A8AD4-43D8-9B40-BF6F-9425E8CCDA68}"/>
          </ac:grpSpMkLst>
        </pc:grpChg>
        <pc:grpChg chg="mod">
          <ac:chgData name="Mistri, Somen K" userId="0be3d461-045e-4def-96db-2a497456586c" providerId="ADAL" clId="{AAB6A670-8307-604E-A8FC-CD4912D49FCA}" dt="2021-03-01T19:42:07.559" v="573" actId="1076"/>
          <ac:grpSpMkLst>
            <pc:docMk/>
            <pc:sldMk cId="1133256506" sldId="516"/>
            <ac:grpSpMk id="33" creationId="{7D399ADB-1396-3847-A2A5-CD564BFBC986}"/>
          </ac:grpSpMkLst>
        </pc:grpChg>
        <pc:grpChg chg="mod">
          <ac:chgData name="Mistri, Somen K" userId="0be3d461-045e-4def-96db-2a497456586c" providerId="ADAL" clId="{AAB6A670-8307-604E-A8FC-CD4912D49FCA}" dt="2021-03-01T19:42:07.559" v="573" actId="1076"/>
          <ac:grpSpMkLst>
            <pc:docMk/>
            <pc:sldMk cId="1133256506" sldId="516"/>
            <ac:grpSpMk id="38" creationId="{1B461C08-85C6-0649-8DCA-DA0A9A0235A4}"/>
          </ac:grpSpMkLst>
        </pc:grpChg>
        <pc:picChg chg="mod">
          <ac:chgData name="Mistri, Somen K" userId="0be3d461-045e-4def-96db-2a497456586c" providerId="ADAL" clId="{AAB6A670-8307-604E-A8FC-CD4912D49FCA}" dt="2021-03-01T19:42:07.559" v="573" actId="1076"/>
          <ac:picMkLst>
            <pc:docMk/>
            <pc:sldMk cId="1133256506" sldId="516"/>
            <ac:picMk id="6" creationId="{FACE02DB-86C0-D649-93C9-311DCC6D7984}"/>
          </ac:picMkLst>
        </pc:picChg>
        <pc:picChg chg="mod modCrop">
          <ac:chgData name="Mistri, Somen K" userId="0be3d461-045e-4def-96db-2a497456586c" providerId="ADAL" clId="{AAB6A670-8307-604E-A8FC-CD4912D49FCA}" dt="2021-03-01T19:45:59.661" v="642" actId="164"/>
          <ac:picMkLst>
            <pc:docMk/>
            <pc:sldMk cId="1133256506" sldId="516"/>
            <ac:picMk id="16" creationId="{04CCB6A8-49AD-D040-86F6-00DF382CCDB3}"/>
          </ac:picMkLst>
        </pc:picChg>
        <pc:picChg chg="mod">
          <ac:chgData name="Mistri, Somen K" userId="0be3d461-045e-4def-96db-2a497456586c" providerId="ADAL" clId="{AAB6A670-8307-604E-A8FC-CD4912D49FCA}" dt="2021-03-01T19:43:23.661" v="601" actId="1036"/>
          <ac:picMkLst>
            <pc:docMk/>
            <pc:sldMk cId="1133256506" sldId="516"/>
            <ac:picMk id="20" creationId="{34E8F543-6187-AA46-99B2-E43F60CD7135}"/>
          </ac:picMkLst>
        </pc:picChg>
        <pc:picChg chg="mod modCrop">
          <ac:chgData name="Mistri, Somen K" userId="0be3d461-045e-4def-96db-2a497456586c" providerId="ADAL" clId="{AAB6A670-8307-604E-A8FC-CD4912D49FCA}" dt="2021-03-01T19:46:03.863" v="643" actId="164"/>
          <ac:picMkLst>
            <pc:docMk/>
            <pc:sldMk cId="1133256506" sldId="516"/>
            <ac:picMk id="21" creationId="{F8AAD70B-0726-BD4F-92BE-5818D463F863}"/>
          </ac:picMkLst>
        </pc:picChg>
        <pc:picChg chg="mod modCrop">
          <ac:chgData name="Mistri, Somen K" userId="0be3d461-045e-4def-96db-2a497456586c" providerId="ADAL" clId="{AAB6A670-8307-604E-A8FC-CD4912D49FCA}" dt="2021-03-01T19:46:07.914" v="644" actId="164"/>
          <ac:picMkLst>
            <pc:docMk/>
            <pc:sldMk cId="1133256506" sldId="516"/>
            <ac:picMk id="23" creationId="{F3892776-768A-C345-B883-853D399381BC}"/>
          </ac:picMkLst>
        </pc:picChg>
        <pc:cxnChg chg="mod">
          <ac:chgData name="Mistri, Somen K" userId="0be3d461-045e-4def-96db-2a497456586c" providerId="ADAL" clId="{AAB6A670-8307-604E-A8FC-CD4912D49FCA}" dt="2021-03-01T20:16:52.189" v="662" actId="1582"/>
          <ac:cxnSpMkLst>
            <pc:docMk/>
            <pc:sldMk cId="1133256506" sldId="516"/>
            <ac:cxnSpMk id="31" creationId="{F33FC17D-1812-2044-A669-8EDAE5295D72}"/>
          </ac:cxnSpMkLst>
        </pc:cxnChg>
        <pc:cxnChg chg="mod">
          <ac:chgData name="Mistri, Somen K" userId="0be3d461-045e-4def-96db-2a497456586c" providerId="ADAL" clId="{AAB6A670-8307-604E-A8FC-CD4912D49FCA}" dt="2021-03-01T20:16:45.790" v="661" actId="1582"/>
          <ac:cxnSpMkLst>
            <pc:docMk/>
            <pc:sldMk cId="1133256506" sldId="516"/>
            <ac:cxnSpMk id="35" creationId="{AFCD827D-0413-044A-9120-4E1A6BCD8DDD}"/>
          </ac:cxnSpMkLst>
        </pc:cxnChg>
      </pc:sldChg>
      <pc:sldChg chg="addSp modSp mod modAnim">
        <pc:chgData name="Mistri, Somen K" userId="0be3d461-045e-4def-96db-2a497456586c" providerId="ADAL" clId="{AAB6A670-8307-604E-A8FC-CD4912D49FCA}" dt="2021-03-01T22:42:37.051" v="1414"/>
        <pc:sldMkLst>
          <pc:docMk/>
          <pc:sldMk cId="1482824463" sldId="517"/>
        </pc:sldMkLst>
        <pc:spChg chg="add mod">
          <ac:chgData name="Mistri, Somen K" userId="0be3d461-045e-4def-96db-2a497456586c" providerId="ADAL" clId="{AAB6A670-8307-604E-A8FC-CD4912D49FCA}" dt="2021-03-01T20:25:58.957" v="776" actId="207"/>
          <ac:spMkLst>
            <pc:docMk/>
            <pc:sldMk cId="1482824463" sldId="517"/>
            <ac:spMk id="2" creationId="{862BF825-7DE0-A34B-9D84-A327EE650CE3}"/>
          </ac:spMkLst>
        </pc:spChg>
        <pc:spChg chg="mod">
          <ac:chgData name="Mistri, Somen K" userId="0be3d461-045e-4def-96db-2a497456586c" providerId="ADAL" clId="{AAB6A670-8307-604E-A8FC-CD4912D49FCA}" dt="2021-03-01T20:11:18.596" v="651" actId="255"/>
          <ac:spMkLst>
            <pc:docMk/>
            <pc:sldMk cId="1482824463" sldId="517"/>
            <ac:spMk id="9" creationId="{00000000-0000-0000-0000-000000000000}"/>
          </ac:spMkLst>
        </pc:spChg>
        <pc:spChg chg="mod">
          <ac:chgData name="Mistri, Somen K" userId="0be3d461-045e-4def-96db-2a497456586c" providerId="ADAL" clId="{AAB6A670-8307-604E-A8FC-CD4912D49FCA}" dt="2021-03-01T20:28:00.527" v="788" actId="20577"/>
          <ac:spMkLst>
            <pc:docMk/>
            <pc:sldMk cId="1482824463" sldId="517"/>
            <ac:spMk id="11" creationId="{E8CCC3EE-E32E-BB43-ADEE-BD2492F2D076}"/>
          </ac:spMkLst>
        </pc:spChg>
        <pc:spChg chg="mod">
          <ac:chgData name="Mistri, Somen K" userId="0be3d461-045e-4def-96db-2a497456586c" providerId="ADAL" clId="{AAB6A670-8307-604E-A8FC-CD4912D49FCA}" dt="2021-03-01T20:17:39.544" v="666" actId="207"/>
          <ac:spMkLst>
            <pc:docMk/>
            <pc:sldMk cId="1482824463" sldId="517"/>
            <ac:spMk id="24" creationId="{A2F4C416-67E5-7D46-8BD0-FC8456FD2B15}"/>
          </ac:spMkLst>
        </pc:spChg>
        <pc:spChg chg="mod">
          <ac:chgData name="Mistri, Somen K" userId="0be3d461-045e-4def-96db-2a497456586c" providerId="ADAL" clId="{AAB6A670-8307-604E-A8FC-CD4912D49FCA}" dt="2021-03-01T20:28:11.485" v="790" actId="1076"/>
          <ac:spMkLst>
            <pc:docMk/>
            <pc:sldMk cId="1482824463" sldId="517"/>
            <ac:spMk id="26" creationId="{89590C78-D23F-FE4F-9000-7EE7605FB950}"/>
          </ac:spMkLst>
        </pc:spChg>
        <pc:spChg chg="add mod">
          <ac:chgData name="Mistri, Somen K" userId="0be3d461-045e-4def-96db-2a497456586c" providerId="ADAL" clId="{AAB6A670-8307-604E-A8FC-CD4912D49FCA}" dt="2021-03-01T20:26:06.459" v="777" actId="207"/>
          <ac:spMkLst>
            <pc:docMk/>
            <pc:sldMk cId="1482824463" sldId="517"/>
            <ac:spMk id="27" creationId="{7DCB3129-959C-164E-8FB8-AA7FE2F2A46A}"/>
          </ac:spMkLst>
        </pc:spChg>
        <pc:spChg chg="mod">
          <ac:chgData name="Mistri, Somen K" userId="0be3d461-045e-4def-96db-2a497456586c" providerId="ADAL" clId="{AAB6A670-8307-604E-A8FC-CD4912D49FCA}" dt="2021-03-01T20:18:13.810" v="669" actId="207"/>
          <ac:spMkLst>
            <pc:docMk/>
            <pc:sldMk cId="1482824463" sldId="517"/>
            <ac:spMk id="30" creationId="{722DBFF4-4ECD-7244-AEC0-1B7106659BF3}"/>
          </ac:spMkLst>
        </pc:spChg>
        <pc:grpChg chg="mod">
          <ac:chgData name="Mistri, Somen K" userId="0be3d461-045e-4def-96db-2a497456586c" providerId="ADAL" clId="{AAB6A670-8307-604E-A8FC-CD4912D49FCA}" dt="2021-03-01T20:23:06.520" v="762" actId="164"/>
          <ac:grpSpMkLst>
            <pc:docMk/>
            <pc:sldMk cId="1482824463" sldId="517"/>
            <ac:grpSpMk id="3" creationId="{EB3A3C81-0604-0B4D-A2AB-215034F066FF}"/>
          </ac:grpSpMkLst>
        </pc:grpChg>
        <pc:grpChg chg="mod">
          <ac:chgData name="Mistri, Somen K" userId="0be3d461-045e-4def-96db-2a497456586c" providerId="ADAL" clId="{AAB6A670-8307-604E-A8FC-CD4912D49FCA}" dt="2021-03-01T20:23:14.370" v="763" actId="164"/>
          <ac:grpSpMkLst>
            <pc:docMk/>
            <pc:sldMk cId="1482824463" sldId="517"/>
            <ac:grpSpMk id="4" creationId="{77578326-9A3B-E841-B74B-4167AB999A6D}"/>
          </ac:grpSpMkLst>
        </pc:grpChg>
        <pc:grpChg chg="add mod">
          <ac:chgData name="Mistri, Somen K" userId="0be3d461-045e-4def-96db-2a497456586c" providerId="ADAL" clId="{AAB6A670-8307-604E-A8FC-CD4912D49FCA}" dt="2021-03-01T20:24:14.056" v="767" actId="1076"/>
          <ac:grpSpMkLst>
            <pc:docMk/>
            <pc:sldMk cId="1482824463" sldId="517"/>
            <ac:grpSpMk id="5" creationId="{3A8DD4C7-60BC-CE4A-9092-F956885F9E99}"/>
          </ac:grpSpMkLst>
        </pc:grpChg>
        <pc:grpChg chg="add mod">
          <ac:chgData name="Mistri, Somen K" userId="0be3d461-045e-4def-96db-2a497456586c" providerId="ADAL" clId="{AAB6A670-8307-604E-A8FC-CD4912D49FCA}" dt="2021-03-01T20:24:09.835" v="766" actId="1076"/>
          <ac:grpSpMkLst>
            <pc:docMk/>
            <pc:sldMk cId="1482824463" sldId="517"/>
            <ac:grpSpMk id="8" creationId="{A86E7227-4B81-8642-BB70-53549DCB95B9}"/>
          </ac:grpSpMkLst>
        </pc:grpChg>
        <pc:picChg chg="mod modCrop">
          <ac:chgData name="Mistri, Somen K" userId="0be3d461-045e-4def-96db-2a497456586c" providerId="ADAL" clId="{AAB6A670-8307-604E-A8FC-CD4912D49FCA}" dt="2021-03-01T20:18:35.796" v="672" actId="732"/>
          <ac:picMkLst>
            <pc:docMk/>
            <pc:sldMk cId="1482824463" sldId="517"/>
            <ac:picMk id="7" creationId="{C8CDD8FF-C161-2043-A3A7-8AD629BB1B1F}"/>
          </ac:picMkLst>
        </pc:picChg>
        <pc:picChg chg="mod modCrop">
          <ac:chgData name="Mistri, Somen K" userId="0be3d461-045e-4def-96db-2a497456586c" providerId="ADAL" clId="{AAB6A670-8307-604E-A8FC-CD4912D49FCA}" dt="2021-03-01T20:18:44.267" v="673" actId="732"/>
          <ac:picMkLst>
            <pc:docMk/>
            <pc:sldMk cId="1482824463" sldId="517"/>
            <ac:picMk id="10" creationId="{51E431BD-6C01-B049-95DD-E0BCE97AE3B2}"/>
          </ac:picMkLst>
        </pc:picChg>
        <pc:cxnChg chg="mod">
          <ac:chgData name="Mistri, Somen K" userId="0be3d461-045e-4def-96db-2a497456586c" providerId="ADAL" clId="{AAB6A670-8307-604E-A8FC-CD4912D49FCA}" dt="2021-03-01T20:17:13.645" v="664" actId="1582"/>
          <ac:cxnSpMkLst>
            <pc:docMk/>
            <pc:sldMk cId="1482824463" sldId="517"/>
            <ac:cxnSpMk id="20" creationId="{052DD36B-E7CE-EB46-8DE2-052CA4202033}"/>
          </ac:cxnSpMkLst>
        </pc:cxnChg>
        <pc:cxnChg chg="mod">
          <ac:chgData name="Mistri, Somen K" userId="0be3d461-045e-4def-96db-2a497456586c" providerId="ADAL" clId="{AAB6A670-8307-604E-A8FC-CD4912D49FCA}" dt="2021-03-01T20:17:07.237" v="663" actId="1582"/>
          <ac:cxnSpMkLst>
            <pc:docMk/>
            <pc:sldMk cId="1482824463" sldId="517"/>
            <ac:cxnSpMk id="35" creationId="{AFCD827D-0413-044A-9120-4E1A6BCD8DDD}"/>
          </ac:cxnSpMkLst>
        </pc:cxnChg>
      </pc:sldChg>
      <pc:sldChg chg="addSp delSp modSp mod modAnim">
        <pc:chgData name="Mistri, Somen K" userId="0be3d461-045e-4def-96db-2a497456586c" providerId="ADAL" clId="{AAB6A670-8307-604E-A8FC-CD4912D49FCA}" dt="2021-03-01T20:34:55.029" v="834" actId="1582"/>
        <pc:sldMkLst>
          <pc:docMk/>
          <pc:sldMk cId="814522065" sldId="518"/>
        </pc:sldMkLst>
        <pc:spChg chg="mod">
          <ac:chgData name="Mistri, Somen K" userId="0be3d461-045e-4def-96db-2a497456586c" providerId="ADAL" clId="{AAB6A670-8307-604E-A8FC-CD4912D49FCA}" dt="2021-03-01T20:14:19.253" v="658" actId="1076"/>
          <ac:spMkLst>
            <pc:docMk/>
            <pc:sldMk cId="814522065" sldId="518"/>
            <ac:spMk id="18" creationId="{AA469D49-7591-7C45-A9B5-0B31DF966E46}"/>
          </ac:spMkLst>
        </pc:spChg>
        <pc:spChg chg="mod">
          <ac:chgData name="Mistri, Somen K" userId="0be3d461-045e-4def-96db-2a497456586c" providerId="ADAL" clId="{AAB6A670-8307-604E-A8FC-CD4912D49FCA}" dt="2021-03-01T20:14:26.025" v="659" actId="1076"/>
          <ac:spMkLst>
            <pc:docMk/>
            <pc:sldMk cId="814522065" sldId="518"/>
            <ac:spMk id="19" creationId="{2B109B57-6447-1646-9FF4-6B5E67BFDA49}"/>
          </ac:spMkLst>
        </pc:spChg>
        <pc:spChg chg="del">
          <ac:chgData name="Mistri, Somen K" userId="0be3d461-045e-4def-96db-2a497456586c" providerId="ADAL" clId="{AAB6A670-8307-604E-A8FC-CD4912D49FCA}" dt="2021-03-01T20:11:49.660" v="652" actId="478"/>
          <ac:spMkLst>
            <pc:docMk/>
            <pc:sldMk cId="814522065" sldId="518"/>
            <ac:spMk id="29" creationId="{95975CD5-E5B5-2546-BF6F-29B359B7C009}"/>
          </ac:spMkLst>
        </pc:spChg>
        <pc:spChg chg="add mod">
          <ac:chgData name="Mistri, Somen K" userId="0be3d461-045e-4def-96db-2a497456586c" providerId="ADAL" clId="{AAB6A670-8307-604E-A8FC-CD4912D49FCA}" dt="2021-03-01T20:11:50.367" v="653"/>
          <ac:spMkLst>
            <pc:docMk/>
            <pc:sldMk cId="814522065" sldId="518"/>
            <ac:spMk id="32" creationId="{FF076CBF-9F17-264E-8CFA-1AE04D989990}"/>
          </ac:spMkLst>
        </pc:spChg>
        <pc:cxnChg chg="mod">
          <ac:chgData name="Mistri, Somen K" userId="0be3d461-045e-4def-96db-2a497456586c" providerId="ADAL" clId="{AAB6A670-8307-604E-A8FC-CD4912D49FCA}" dt="2021-03-01T20:34:48.453" v="833" actId="1582"/>
          <ac:cxnSpMkLst>
            <pc:docMk/>
            <pc:sldMk cId="814522065" sldId="518"/>
            <ac:cxnSpMk id="17" creationId="{98FF987C-2E14-DC4F-80B1-EB31415D2F59}"/>
          </ac:cxnSpMkLst>
        </pc:cxnChg>
        <pc:cxnChg chg="mod">
          <ac:chgData name="Mistri, Somen K" userId="0be3d461-045e-4def-96db-2a497456586c" providerId="ADAL" clId="{AAB6A670-8307-604E-A8FC-CD4912D49FCA}" dt="2021-03-01T20:34:55.029" v="834" actId="1582"/>
          <ac:cxnSpMkLst>
            <pc:docMk/>
            <pc:sldMk cId="814522065" sldId="518"/>
            <ac:cxnSpMk id="24" creationId="{24ACF4F1-D521-2143-B1B3-ED2AD8A9D5A1}"/>
          </ac:cxnSpMkLst>
        </pc:cxnChg>
      </pc:sldChg>
      <pc:sldChg chg="delSp modSp mod modAnim">
        <pc:chgData name="Mistri, Somen K" userId="0be3d461-045e-4def-96db-2a497456586c" providerId="ADAL" clId="{AAB6A670-8307-604E-A8FC-CD4912D49FCA}" dt="2021-03-01T21:06:22.283" v="979" actId="1582"/>
        <pc:sldMkLst>
          <pc:docMk/>
          <pc:sldMk cId="1917260900" sldId="519"/>
        </pc:sldMkLst>
        <pc:spChg chg="mod">
          <ac:chgData name="Mistri, Somen K" userId="0be3d461-045e-4def-96db-2a497456586c" providerId="ADAL" clId="{AAB6A670-8307-604E-A8FC-CD4912D49FCA}" dt="2021-03-01T20:34:11.109" v="829" actId="165"/>
          <ac:spMkLst>
            <pc:docMk/>
            <pc:sldMk cId="1917260900" sldId="519"/>
            <ac:spMk id="11" creationId="{E8CCC3EE-E32E-BB43-ADEE-BD2492F2D076}"/>
          </ac:spMkLst>
        </pc:spChg>
        <pc:spChg chg="mod">
          <ac:chgData name="Mistri, Somen K" userId="0be3d461-045e-4def-96db-2a497456586c" providerId="ADAL" clId="{AAB6A670-8307-604E-A8FC-CD4912D49FCA}" dt="2021-03-01T20:33:15.222" v="825" actId="207"/>
          <ac:spMkLst>
            <pc:docMk/>
            <pc:sldMk cId="1917260900" sldId="519"/>
            <ac:spMk id="24" creationId="{1C0DF3DE-8CCD-4A4E-8330-D7900B411AA4}"/>
          </ac:spMkLst>
        </pc:spChg>
        <pc:spChg chg="mod">
          <ac:chgData name="Mistri, Somen K" userId="0be3d461-045e-4def-96db-2a497456586c" providerId="ADAL" clId="{AAB6A670-8307-604E-A8FC-CD4912D49FCA}" dt="2021-03-01T20:34:11.109" v="829" actId="165"/>
          <ac:spMkLst>
            <pc:docMk/>
            <pc:sldMk cId="1917260900" sldId="519"/>
            <ac:spMk id="25" creationId="{9728AC06-A6BD-F24D-9816-E8DF540F66EF}"/>
          </ac:spMkLst>
        </pc:spChg>
        <pc:spChg chg="mod">
          <ac:chgData name="Mistri, Somen K" userId="0be3d461-045e-4def-96db-2a497456586c" providerId="ADAL" clId="{AAB6A670-8307-604E-A8FC-CD4912D49FCA}" dt="2021-03-01T20:34:11.109" v="829" actId="165"/>
          <ac:spMkLst>
            <pc:docMk/>
            <pc:sldMk cId="1917260900" sldId="519"/>
            <ac:spMk id="27" creationId="{11244E03-3E8C-A646-A7DB-D6AAFA46F576}"/>
          </ac:spMkLst>
        </pc:spChg>
        <pc:spChg chg="mod">
          <ac:chgData name="Mistri, Somen K" userId="0be3d461-045e-4def-96db-2a497456586c" providerId="ADAL" clId="{AAB6A670-8307-604E-A8FC-CD4912D49FCA}" dt="2021-03-01T20:34:11.109" v="829" actId="165"/>
          <ac:spMkLst>
            <pc:docMk/>
            <pc:sldMk cId="1917260900" sldId="519"/>
            <ac:spMk id="29" creationId="{0293AF0F-C54F-9F41-9C48-FE02039946B2}"/>
          </ac:spMkLst>
        </pc:spChg>
        <pc:spChg chg="mod topLvl">
          <ac:chgData name="Mistri, Somen K" userId="0be3d461-045e-4def-96db-2a497456586c" providerId="ADAL" clId="{AAB6A670-8307-604E-A8FC-CD4912D49FCA}" dt="2021-03-01T20:34:11.109" v="829" actId="165"/>
          <ac:spMkLst>
            <pc:docMk/>
            <pc:sldMk cId="1917260900" sldId="519"/>
            <ac:spMk id="31" creationId="{904E45C9-9C4C-9546-84B6-BCF5F895F303}"/>
          </ac:spMkLst>
        </pc:spChg>
        <pc:grpChg chg="del">
          <ac:chgData name="Mistri, Somen K" userId="0be3d461-045e-4def-96db-2a497456586c" providerId="ADAL" clId="{AAB6A670-8307-604E-A8FC-CD4912D49FCA}" dt="2021-03-01T20:34:11.109" v="829" actId="165"/>
          <ac:grpSpMkLst>
            <pc:docMk/>
            <pc:sldMk cId="1917260900" sldId="519"/>
            <ac:grpSpMk id="12" creationId="{A0E611AE-4185-B24A-83BA-3A71E41FBACC}"/>
          </ac:grpSpMkLst>
        </pc:grpChg>
        <pc:grpChg chg="mod topLvl">
          <ac:chgData name="Mistri, Somen K" userId="0be3d461-045e-4def-96db-2a497456586c" providerId="ADAL" clId="{AAB6A670-8307-604E-A8FC-CD4912D49FCA}" dt="2021-03-01T20:34:11.109" v="829" actId="165"/>
          <ac:grpSpMkLst>
            <pc:docMk/>
            <pc:sldMk cId="1917260900" sldId="519"/>
            <ac:grpSpMk id="13" creationId="{AC59C940-7E09-A84E-978A-5906A4A3A96D}"/>
          </ac:grpSpMkLst>
        </pc:grpChg>
        <pc:grpChg chg="mod topLvl">
          <ac:chgData name="Mistri, Somen K" userId="0be3d461-045e-4def-96db-2a497456586c" providerId="ADAL" clId="{AAB6A670-8307-604E-A8FC-CD4912D49FCA}" dt="2021-03-01T20:34:11.109" v="829" actId="165"/>
          <ac:grpSpMkLst>
            <pc:docMk/>
            <pc:sldMk cId="1917260900" sldId="519"/>
            <ac:grpSpMk id="14" creationId="{7413CA76-F2C8-0048-A2E0-B535B102A414}"/>
          </ac:grpSpMkLst>
        </pc:grpChg>
        <pc:grpChg chg="mod topLvl">
          <ac:chgData name="Mistri, Somen K" userId="0be3d461-045e-4def-96db-2a497456586c" providerId="ADAL" clId="{AAB6A670-8307-604E-A8FC-CD4912D49FCA}" dt="2021-03-01T20:34:11.109" v="829" actId="165"/>
          <ac:grpSpMkLst>
            <pc:docMk/>
            <pc:sldMk cId="1917260900" sldId="519"/>
            <ac:grpSpMk id="18" creationId="{49C8D381-022C-BD45-9429-E17B963EA90C}"/>
          </ac:grpSpMkLst>
        </pc:grpChg>
        <pc:grpChg chg="mod">
          <ac:chgData name="Mistri, Somen K" userId="0be3d461-045e-4def-96db-2a497456586c" providerId="ADAL" clId="{AAB6A670-8307-604E-A8FC-CD4912D49FCA}" dt="2021-03-01T20:34:11.109" v="829" actId="165"/>
          <ac:grpSpMkLst>
            <pc:docMk/>
            <pc:sldMk cId="1917260900" sldId="519"/>
            <ac:grpSpMk id="28" creationId="{AFF37FFF-04C6-5346-89C0-46BD3A149F67}"/>
          </ac:grpSpMkLst>
        </pc:grpChg>
        <pc:grpChg chg="mod topLvl">
          <ac:chgData name="Mistri, Somen K" userId="0be3d461-045e-4def-96db-2a497456586c" providerId="ADAL" clId="{AAB6A670-8307-604E-A8FC-CD4912D49FCA}" dt="2021-03-01T20:34:11.109" v="829" actId="165"/>
          <ac:grpSpMkLst>
            <pc:docMk/>
            <pc:sldMk cId="1917260900" sldId="519"/>
            <ac:grpSpMk id="38" creationId="{D3F6E235-0B7B-BE41-B43F-2869B6054E96}"/>
          </ac:grpSpMkLst>
        </pc:grpChg>
        <pc:picChg chg="mod topLvl">
          <ac:chgData name="Mistri, Somen K" userId="0be3d461-045e-4def-96db-2a497456586c" providerId="ADAL" clId="{AAB6A670-8307-604E-A8FC-CD4912D49FCA}" dt="2021-03-01T20:34:11.109" v="829" actId="165"/>
          <ac:picMkLst>
            <pc:docMk/>
            <pc:sldMk cId="1917260900" sldId="519"/>
            <ac:picMk id="6" creationId="{FACE02DB-86C0-D649-93C9-311DCC6D7984}"/>
          </ac:picMkLst>
        </pc:picChg>
        <pc:cxnChg chg="mod">
          <ac:chgData name="Mistri, Somen K" userId="0be3d461-045e-4def-96db-2a497456586c" providerId="ADAL" clId="{AAB6A670-8307-604E-A8FC-CD4912D49FCA}" dt="2021-03-01T21:06:00.036" v="973" actId="1582"/>
          <ac:cxnSpMkLst>
            <pc:docMk/>
            <pc:sldMk cId="1917260900" sldId="519"/>
            <ac:cxnSpMk id="10" creationId="{9C495DF1-CDEA-2143-9D11-964118DBA7DD}"/>
          </ac:cxnSpMkLst>
        </pc:cxnChg>
        <pc:cxnChg chg="mod">
          <ac:chgData name="Mistri, Somen K" userId="0be3d461-045e-4def-96db-2a497456586c" providerId="ADAL" clId="{AAB6A670-8307-604E-A8FC-CD4912D49FCA}" dt="2021-03-01T21:06:22.283" v="979" actId="1582"/>
          <ac:cxnSpMkLst>
            <pc:docMk/>
            <pc:sldMk cId="1917260900" sldId="519"/>
            <ac:cxnSpMk id="15" creationId="{583B4B6F-A902-1C44-8992-47279AA5336F}"/>
          </ac:cxnSpMkLst>
        </pc:cxnChg>
        <pc:cxnChg chg="mod">
          <ac:chgData name="Mistri, Somen K" userId="0be3d461-045e-4def-96db-2a497456586c" providerId="ADAL" clId="{AAB6A670-8307-604E-A8FC-CD4912D49FCA}" dt="2021-03-01T21:06:07.530" v="975" actId="1582"/>
          <ac:cxnSpMkLst>
            <pc:docMk/>
            <pc:sldMk cId="1917260900" sldId="519"/>
            <ac:cxnSpMk id="30" creationId="{35C8FD80-443B-2E45-B0E5-740DCF0FBD66}"/>
          </ac:cxnSpMkLst>
        </pc:cxnChg>
        <pc:cxnChg chg="mod">
          <ac:chgData name="Mistri, Somen K" userId="0be3d461-045e-4def-96db-2a497456586c" providerId="ADAL" clId="{AAB6A670-8307-604E-A8FC-CD4912D49FCA}" dt="2021-03-01T21:06:07.530" v="975" actId="1582"/>
          <ac:cxnSpMkLst>
            <pc:docMk/>
            <pc:sldMk cId="1917260900" sldId="519"/>
            <ac:cxnSpMk id="32" creationId="{78DA832C-4DBC-9042-9269-224ACE13B7D9}"/>
          </ac:cxnSpMkLst>
        </pc:cxnChg>
        <pc:cxnChg chg="mod">
          <ac:chgData name="Mistri, Somen K" userId="0be3d461-045e-4def-96db-2a497456586c" providerId="ADAL" clId="{AAB6A670-8307-604E-A8FC-CD4912D49FCA}" dt="2021-03-01T21:06:15.838" v="977" actId="1582"/>
          <ac:cxnSpMkLst>
            <pc:docMk/>
            <pc:sldMk cId="1917260900" sldId="519"/>
            <ac:cxnSpMk id="35" creationId="{AFCD827D-0413-044A-9120-4E1A6BCD8DDD}"/>
          </ac:cxnSpMkLst>
        </pc:cxnChg>
      </pc:sldChg>
      <pc:sldChg chg="addSp modSp mod modAnim">
        <pc:chgData name="Mistri, Somen K" userId="0be3d461-045e-4def-96db-2a497456586c" providerId="ADAL" clId="{AAB6A670-8307-604E-A8FC-CD4912D49FCA}" dt="2021-03-01T21:05:14.521" v="970" actId="14100"/>
        <pc:sldMkLst>
          <pc:docMk/>
          <pc:sldMk cId="3389567907" sldId="520"/>
        </pc:sldMkLst>
        <pc:spChg chg="add mod">
          <ac:chgData name="Mistri, Somen K" userId="0be3d461-045e-4def-96db-2a497456586c" providerId="ADAL" clId="{AAB6A670-8307-604E-A8FC-CD4912D49FCA}" dt="2021-03-01T20:40:45.858" v="930" actId="20577"/>
          <ac:spMkLst>
            <pc:docMk/>
            <pc:sldMk cId="3389567907" sldId="520"/>
            <ac:spMk id="2" creationId="{B8DD60EF-B7A8-744B-8CBF-288FA4DEF716}"/>
          </ac:spMkLst>
        </pc:spChg>
        <pc:spChg chg="add mod">
          <ac:chgData name="Mistri, Somen K" userId="0be3d461-045e-4def-96db-2a497456586c" providerId="ADAL" clId="{AAB6A670-8307-604E-A8FC-CD4912D49FCA}" dt="2021-03-01T20:40:51.084" v="939" actId="20577"/>
          <ac:spMkLst>
            <pc:docMk/>
            <pc:sldMk cId="3389567907" sldId="520"/>
            <ac:spMk id="19" creationId="{A6604FA5-DD3F-B642-88EC-A0AE4FE9F6AC}"/>
          </ac:spMkLst>
        </pc:spChg>
        <pc:spChg chg="add mod">
          <ac:chgData name="Mistri, Somen K" userId="0be3d461-045e-4def-96db-2a497456586c" providerId="ADAL" clId="{AAB6A670-8307-604E-A8FC-CD4912D49FCA}" dt="2021-03-01T20:41:32.975" v="964" actId="164"/>
          <ac:spMkLst>
            <pc:docMk/>
            <pc:sldMk cId="3389567907" sldId="520"/>
            <ac:spMk id="21" creationId="{A422BD86-3550-7548-989E-B23A0710590E}"/>
          </ac:spMkLst>
        </pc:spChg>
        <pc:spChg chg="mod">
          <ac:chgData name="Mistri, Somen K" userId="0be3d461-045e-4def-96db-2a497456586c" providerId="ADAL" clId="{AAB6A670-8307-604E-A8FC-CD4912D49FCA}" dt="2021-03-01T21:04:56.187" v="969" actId="1076"/>
          <ac:spMkLst>
            <pc:docMk/>
            <pc:sldMk cId="3389567907" sldId="520"/>
            <ac:spMk id="24" creationId="{1C0DF3DE-8CCD-4A4E-8330-D7900B411AA4}"/>
          </ac:spMkLst>
        </pc:spChg>
        <pc:grpChg chg="add mod">
          <ac:chgData name="Mistri, Somen K" userId="0be3d461-045e-4def-96db-2a497456586c" providerId="ADAL" clId="{AAB6A670-8307-604E-A8FC-CD4912D49FCA}" dt="2021-03-01T20:40:01.581" v="907" actId="164"/>
          <ac:grpSpMkLst>
            <pc:docMk/>
            <pc:sldMk cId="3389567907" sldId="520"/>
            <ac:grpSpMk id="4" creationId="{518A6701-8B7F-834C-8ED5-7005FDA7EC2E}"/>
          </ac:grpSpMkLst>
        </pc:grpChg>
        <pc:grpChg chg="add mod">
          <ac:chgData name="Mistri, Somen K" userId="0be3d461-045e-4def-96db-2a497456586c" providerId="ADAL" clId="{AAB6A670-8307-604E-A8FC-CD4912D49FCA}" dt="2021-03-01T20:40:22.997" v="910" actId="164"/>
          <ac:grpSpMkLst>
            <pc:docMk/>
            <pc:sldMk cId="3389567907" sldId="520"/>
            <ac:grpSpMk id="5" creationId="{4D8D9009-DFED-C74E-9E16-0CE9BB1C2A8C}"/>
          </ac:grpSpMkLst>
        </pc:grpChg>
        <pc:grpChg chg="add mod">
          <ac:chgData name="Mistri, Somen K" userId="0be3d461-045e-4def-96db-2a497456586c" providerId="ADAL" clId="{AAB6A670-8307-604E-A8FC-CD4912D49FCA}" dt="2021-03-01T20:41:32.975" v="964" actId="164"/>
          <ac:grpSpMkLst>
            <pc:docMk/>
            <pc:sldMk cId="3389567907" sldId="520"/>
            <ac:grpSpMk id="6" creationId="{294A38C6-5698-6D41-B110-5CD39F41D274}"/>
          </ac:grpSpMkLst>
        </pc:grpChg>
        <pc:grpChg chg="mod">
          <ac:chgData name="Mistri, Somen K" userId="0be3d461-045e-4def-96db-2a497456586c" providerId="ADAL" clId="{AAB6A670-8307-604E-A8FC-CD4912D49FCA}" dt="2021-03-01T20:40:01.581" v="907" actId="164"/>
          <ac:grpSpMkLst>
            <pc:docMk/>
            <pc:sldMk cId="3389567907" sldId="520"/>
            <ac:grpSpMk id="18" creationId="{11732EAD-3D02-404B-9857-EAB67A5F6B45}"/>
          </ac:grpSpMkLst>
        </pc:grpChg>
        <pc:grpChg chg="mod">
          <ac:chgData name="Mistri, Somen K" userId="0be3d461-045e-4def-96db-2a497456586c" providerId="ADAL" clId="{AAB6A670-8307-604E-A8FC-CD4912D49FCA}" dt="2021-03-01T20:40:22.997" v="910" actId="164"/>
          <ac:grpSpMkLst>
            <pc:docMk/>
            <pc:sldMk cId="3389567907" sldId="520"/>
            <ac:grpSpMk id="22" creationId="{B305DAE9-5C68-1443-A6CC-AA150B77EB22}"/>
          </ac:grpSpMkLst>
        </pc:grpChg>
        <pc:grpChg chg="mod">
          <ac:chgData name="Mistri, Somen K" userId="0be3d461-045e-4def-96db-2a497456586c" providerId="ADAL" clId="{AAB6A670-8307-604E-A8FC-CD4912D49FCA}" dt="2021-03-01T20:41:32.975" v="964" actId="164"/>
          <ac:grpSpMkLst>
            <pc:docMk/>
            <pc:sldMk cId="3389567907" sldId="520"/>
            <ac:grpSpMk id="26" creationId="{4B25606C-FD8F-8B44-BD2B-3A204A34D678}"/>
          </ac:grpSpMkLst>
        </pc:grpChg>
        <pc:picChg chg="mod modCrop">
          <ac:chgData name="Mistri, Somen K" userId="0be3d461-045e-4def-96db-2a497456586c" providerId="ADAL" clId="{AAB6A670-8307-604E-A8FC-CD4912D49FCA}" dt="2021-03-01T20:38:21.020" v="852" actId="732"/>
          <ac:picMkLst>
            <pc:docMk/>
            <pc:sldMk cId="3389567907" sldId="520"/>
            <ac:picMk id="16" creationId="{604BEAAD-0A27-294B-8B6A-6A4289073276}"/>
          </ac:picMkLst>
        </pc:picChg>
        <pc:cxnChg chg="mod">
          <ac:chgData name="Mistri, Somen K" userId="0be3d461-045e-4def-96db-2a497456586c" providerId="ADAL" clId="{AAB6A670-8307-604E-A8FC-CD4912D49FCA}" dt="2021-03-01T21:05:14.521" v="970" actId="14100"/>
          <ac:cxnSpMkLst>
            <pc:docMk/>
            <pc:sldMk cId="3389567907" sldId="520"/>
            <ac:cxnSpMk id="7" creationId="{E8007C71-C30D-1A48-B724-7AF18D3DEC62}"/>
          </ac:cxnSpMkLst>
        </pc:cxnChg>
      </pc:sldChg>
      <pc:sldChg chg="addSp modSp mod modAnim">
        <pc:chgData name="Mistri, Somen K" userId="0be3d461-045e-4def-96db-2a497456586c" providerId="ADAL" clId="{AAB6A670-8307-604E-A8FC-CD4912D49FCA}" dt="2021-03-01T21:56:17.562" v="1354" actId="1076"/>
        <pc:sldMkLst>
          <pc:docMk/>
          <pc:sldMk cId="1530699978" sldId="521"/>
        </pc:sldMkLst>
        <pc:spChg chg="add mod">
          <ac:chgData name="Mistri, Somen K" userId="0be3d461-045e-4def-96db-2a497456586c" providerId="ADAL" clId="{AAB6A670-8307-604E-A8FC-CD4912D49FCA}" dt="2021-03-01T21:56:05.692" v="1352" actId="1076"/>
          <ac:spMkLst>
            <pc:docMk/>
            <pc:sldMk cId="1530699978" sldId="521"/>
            <ac:spMk id="3" creationId="{A1BC5357-FFE4-0E49-8ED9-0F81D696EDF3}"/>
          </ac:spMkLst>
        </pc:spChg>
        <pc:spChg chg="mod">
          <ac:chgData name="Mistri, Somen K" userId="0be3d461-045e-4def-96db-2a497456586c" providerId="ADAL" clId="{AAB6A670-8307-604E-A8FC-CD4912D49FCA}" dt="2021-03-01T19:08:09.992" v="296" actId="207"/>
          <ac:spMkLst>
            <pc:docMk/>
            <pc:sldMk cId="1530699978" sldId="521"/>
            <ac:spMk id="7" creationId="{1BFC90FC-5699-8B49-9CB0-2D7112B7E818}"/>
          </ac:spMkLst>
        </pc:spChg>
        <pc:spChg chg="mod">
          <ac:chgData name="Mistri, Somen K" userId="0be3d461-045e-4def-96db-2a497456586c" providerId="ADAL" clId="{AAB6A670-8307-604E-A8FC-CD4912D49FCA}" dt="2021-03-01T19:12:29.232" v="315" actId="1036"/>
          <ac:spMkLst>
            <pc:docMk/>
            <pc:sldMk cId="1530699978" sldId="521"/>
            <ac:spMk id="34" creationId="{90E3A491-F50F-5746-8EFC-4B4D31248804}"/>
          </ac:spMkLst>
        </pc:spChg>
        <pc:spChg chg="add mod">
          <ac:chgData name="Mistri, Somen K" userId="0be3d461-045e-4def-96db-2a497456586c" providerId="ADAL" clId="{AAB6A670-8307-604E-A8FC-CD4912D49FCA}" dt="2021-03-01T21:56:17.562" v="1354" actId="1076"/>
          <ac:spMkLst>
            <pc:docMk/>
            <pc:sldMk cId="1530699978" sldId="521"/>
            <ac:spMk id="57" creationId="{FB0ED5BB-9231-5947-86C9-278D86BAB8DB}"/>
          </ac:spMkLst>
        </pc:spChg>
        <pc:grpChg chg="mod">
          <ac:chgData name="Mistri, Somen K" userId="0be3d461-045e-4def-96db-2a497456586c" providerId="ADAL" clId="{AAB6A670-8307-604E-A8FC-CD4912D49FCA}" dt="2021-03-01T19:12:44.255" v="317" actId="1076"/>
          <ac:grpSpMkLst>
            <pc:docMk/>
            <pc:sldMk cId="1530699978" sldId="521"/>
            <ac:grpSpMk id="30" creationId="{10A9FA03-3160-DC44-8C3C-38E0BD5BC580}"/>
          </ac:grpSpMkLst>
        </pc:grpChg>
        <pc:grpChg chg="mod">
          <ac:chgData name="Mistri, Somen K" userId="0be3d461-045e-4def-96db-2a497456586c" providerId="ADAL" clId="{AAB6A670-8307-604E-A8FC-CD4912D49FCA}" dt="2021-03-01T19:12:35.315" v="316" actId="1076"/>
          <ac:grpSpMkLst>
            <pc:docMk/>
            <pc:sldMk cId="1530699978" sldId="521"/>
            <ac:grpSpMk id="31" creationId="{ECF4B3BE-7FAD-4C45-B450-C0908C8D0FE7}"/>
          </ac:grpSpMkLst>
        </pc:grpChg>
        <pc:cxnChg chg="mod">
          <ac:chgData name="Mistri, Somen K" userId="0be3d461-045e-4def-96db-2a497456586c" providerId="ADAL" clId="{AAB6A670-8307-604E-A8FC-CD4912D49FCA}" dt="2021-03-01T19:11:49.254" v="308" actId="1582"/>
          <ac:cxnSpMkLst>
            <pc:docMk/>
            <pc:sldMk cId="1530699978" sldId="521"/>
            <ac:cxnSpMk id="4" creationId="{A3B37907-5D46-F84E-8167-D5FED4E4D912}"/>
          </ac:cxnSpMkLst>
        </pc:cxnChg>
        <pc:cxnChg chg="mod">
          <ac:chgData name="Mistri, Somen K" userId="0be3d461-045e-4def-96db-2a497456586c" providerId="ADAL" clId="{AAB6A670-8307-604E-A8FC-CD4912D49FCA}" dt="2021-03-01T19:11:32.567" v="306" actId="1582"/>
          <ac:cxnSpMkLst>
            <pc:docMk/>
            <pc:sldMk cId="1530699978" sldId="521"/>
            <ac:cxnSpMk id="55" creationId="{454B113A-B414-E241-AFF9-3D7EEB077905}"/>
          </ac:cxnSpMkLst>
        </pc:cxnChg>
        <pc:cxnChg chg="mod">
          <ac:chgData name="Mistri, Somen K" userId="0be3d461-045e-4def-96db-2a497456586c" providerId="ADAL" clId="{AAB6A670-8307-604E-A8FC-CD4912D49FCA}" dt="2021-03-01T19:11:24.968" v="305" actId="1582"/>
          <ac:cxnSpMkLst>
            <pc:docMk/>
            <pc:sldMk cId="1530699978" sldId="521"/>
            <ac:cxnSpMk id="59" creationId="{05808771-E663-3448-998A-3348799A5351}"/>
          </ac:cxnSpMkLst>
        </pc:cxnChg>
        <pc:cxnChg chg="mod">
          <ac:chgData name="Mistri, Somen K" userId="0be3d461-045e-4def-96db-2a497456586c" providerId="ADAL" clId="{AAB6A670-8307-604E-A8FC-CD4912D49FCA}" dt="2021-03-01T19:12:04.747" v="310" actId="1582"/>
          <ac:cxnSpMkLst>
            <pc:docMk/>
            <pc:sldMk cId="1530699978" sldId="521"/>
            <ac:cxnSpMk id="64" creationId="{E2CDC7AD-F20D-5742-8814-98DAB0209587}"/>
          </ac:cxnSpMkLst>
        </pc:cxnChg>
        <pc:cxnChg chg="mod">
          <ac:chgData name="Mistri, Somen K" userId="0be3d461-045e-4def-96db-2a497456586c" providerId="ADAL" clId="{AAB6A670-8307-604E-A8FC-CD4912D49FCA}" dt="2021-03-01T19:11:42.619" v="307" actId="1582"/>
          <ac:cxnSpMkLst>
            <pc:docMk/>
            <pc:sldMk cId="1530699978" sldId="521"/>
            <ac:cxnSpMk id="69" creationId="{3940AD15-9601-F54A-952B-4FD13381B353}"/>
          </ac:cxnSpMkLst>
        </pc:cxnChg>
        <pc:cxnChg chg="mod">
          <ac:chgData name="Mistri, Somen K" userId="0be3d461-045e-4def-96db-2a497456586c" providerId="ADAL" clId="{AAB6A670-8307-604E-A8FC-CD4912D49FCA}" dt="2021-03-01T19:11:57.267" v="309" actId="1582"/>
          <ac:cxnSpMkLst>
            <pc:docMk/>
            <pc:sldMk cId="1530699978" sldId="521"/>
            <ac:cxnSpMk id="73" creationId="{25CA0814-8619-5149-9A4F-F5BDB771285D}"/>
          </ac:cxnSpMkLst>
        </pc:cxnChg>
      </pc:sldChg>
      <pc:sldChg chg="modSp mod">
        <pc:chgData name="Mistri, Somen K" userId="0be3d461-045e-4def-96db-2a497456586c" providerId="ADAL" clId="{AAB6A670-8307-604E-A8FC-CD4912D49FCA}" dt="2021-03-01T19:28:25.031" v="427" actId="207"/>
        <pc:sldMkLst>
          <pc:docMk/>
          <pc:sldMk cId="1577562815" sldId="589"/>
        </pc:sldMkLst>
        <pc:spChg chg="mod">
          <ac:chgData name="Mistri, Somen K" userId="0be3d461-045e-4def-96db-2a497456586c" providerId="ADAL" clId="{AAB6A670-8307-604E-A8FC-CD4912D49FCA}" dt="2021-03-01T19:28:25.031" v="427" actId="207"/>
          <ac:spMkLst>
            <pc:docMk/>
            <pc:sldMk cId="1577562815" sldId="589"/>
            <ac:spMk id="8" creationId="{00000000-0000-0000-0000-000000000000}"/>
          </ac:spMkLst>
        </pc:spChg>
      </pc:sldChg>
      <pc:sldChg chg="addSp delSp modSp mod">
        <pc:chgData name="Mistri, Somen K" userId="0be3d461-045e-4def-96db-2a497456586c" providerId="ADAL" clId="{AAB6A670-8307-604E-A8FC-CD4912D49FCA}" dt="2021-03-01T22:50:25.590" v="1621" actId="1076"/>
        <pc:sldMkLst>
          <pc:docMk/>
          <pc:sldMk cId="3827699984" sldId="590"/>
        </pc:sldMkLst>
        <pc:spChg chg="del">
          <ac:chgData name="Mistri, Somen K" userId="0be3d461-045e-4def-96db-2a497456586c" providerId="ADAL" clId="{AAB6A670-8307-604E-A8FC-CD4912D49FCA}" dt="2021-03-01T20:32:22.282" v="822" actId="478"/>
          <ac:spMkLst>
            <pc:docMk/>
            <pc:sldMk cId="3827699984" sldId="590"/>
            <ac:spMk id="15" creationId="{F761D538-36CC-F446-AC56-86710CC73630}"/>
          </ac:spMkLst>
        </pc:spChg>
        <pc:spChg chg="add mod">
          <ac:chgData name="Mistri, Somen K" userId="0be3d461-045e-4def-96db-2a497456586c" providerId="ADAL" clId="{AAB6A670-8307-604E-A8FC-CD4912D49FCA}" dt="2021-03-01T20:32:24.008" v="823"/>
          <ac:spMkLst>
            <pc:docMk/>
            <pc:sldMk cId="3827699984" sldId="590"/>
            <ac:spMk id="42" creationId="{58C24BC3-F775-8744-902C-F3C735ED9E1C}"/>
          </ac:spMkLst>
        </pc:spChg>
        <pc:spChg chg="mod">
          <ac:chgData name="Mistri, Somen K" userId="0be3d461-045e-4def-96db-2a497456586c" providerId="ADAL" clId="{AAB6A670-8307-604E-A8FC-CD4912D49FCA}" dt="2021-03-01T22:47:52.976" v="1594"/>
          <ac:spMkLst>
            <pc:docMk/>
            <pc:sldMk cId="3827699984" sldId="590"/>
            <ac:spMk id="45" creationId="{F3A6FA53-4316-2545-B730-AB59ACAB2CC9}"/>
          </ac:spMkLst>
        </pc:spChg>
        <pc:spChg chg="mod">
          <ac:chgData name="Mistri, Somen K" userId="0be3d461-045e-4def-96db-2a497456586c" providerId="ADAL" clId="{AAB6A670-8307-604E-A8FC-CD4912D49FCA}" dt="2021-03-01T22:47:52.976" v="1594"/>
          <ac:spMkLst>
            <pc:docMk/>
            <pc:sldMk cId="3827699984" sldId="590"/>
            <ac:spMk id="47" creationId="{A42C35DA-7F4F-2E40-BEE0-03D11945E0A0}"/>
          </ac:spMkLst>
        </pc:spChg>
        <pc:spChg chg="mod">
          <ac:chgData name="Mistri, Somen K" userId="0be3d461-045e-4def-96db-2a497456586c" providerId="ADAL" clId="{AAB6A670-8307-604E-A8FC-CD4912D49FCA}" dt="2021-03-01T22:47:52.976" v="1594"/>
          <ac:spMkLst>
            <pc:docMk/>
            <pc:sldMk cId="3827699984" sldId="590"/>
            <ac:spMk id="48" creationId="{16CD1683-C77D-834A-899D-BF572D0C9BCA}"/>
          </ac:spMkLst>
        </pc:spChg>
        <pc:spChg chg="mod">
          <ac:chgData name="Mistri, Somen K" userId="0be3d461-045e-4def-96db-2a497456586c" providerId="ADAL" clId="{AAB6A670-8307-604E-A8FC-CD4912D49FCA}" dt="2021-03-01T22:47:52.976" v="1594"/>
          <ac:spMkLst>
            <pc:docMk/>
            <pc:sldMk cId="3827699984" sldId="590"/>
            <ac:spMk id="49" creationId="{06FE6831-E9EB-164B-9B16-B53490596974}"/>
          </ac:spMkLst>
        </pc:spChg>
        <pc:spChg chg="mod">
          <ac:chgData name="Mistri, Somen K" userId="0be3d461-045e-4def-96db-2a497456586c" providerId="ADAL" clId="{AAB6A670-8307-604E-A8FC-CD4912D49FCA}" dt="2021-03-01T22:47:52.976" v="1594"/>
          <ac:spMkLst>
            <pc:docMk/>
            <pc:sldMk cId="3827699984" sldId="590"/>
            <ac:spMk id="51" creationId="{DE45A2F9-D8F9-0C49-BEF1-8018693FD57E}"/>
          </ac:spMkLst>
        </pc:spChg>
        <pc:spChg chg="add del mod">
          <ac:chgData name="Mistri, Somen K" userId="0be3d461-045e-4def-96db-2a497456586c" providerId="ADAL" clId="{AAB6A670-8307-604E-A8FC-CD4912D49FCA}" dt="2021-03-01T22:48:09.138" v="1598" actId="478"/>
          <ac:spMkLst>
            <pc:docMk/>
            <pc:sldMk cId="3827699984" sldId="590"/>
            <ac:spMk id="52" creationId="{6E3AE659-FF26-6D48-AC4F-EB0F19768812}"/>
          </ac:spMkLst>
        </pc:spChg>
        <pc:spChg chg="mod">
          <ac:chgData name="Mistri, Somen K" userId="0be3d461-045e-4def-96db-2a497456586c" providerId="ADAL" clId="{AAB6A670-8307-604E-A8FC-CD4912D49FCA}" dt="2021-03-01T22:49:01.854" v="1603"/>
          <ac:spMkLst>
            <pc:docMk/>
            <pc:sldMk cId="3827699984" sldId="590"/>
            <ac:spMk id="55" creationId="{43BC22C5-1CB5-3641-9383-E3F8C8C43B06}"/>
          </ac:spMkLst>
        </pc:spChg>
        <pc:spChg chg="mod">
          <ac:chgData name="Mistri, Somen K" userId="0be3d461-045e-4def-96db-2a497456586c" providerId="ADAL" clId="{AAB6A670-8307-604E-A8FC-CD4912D49FCA}" dt="2021-03-01T22:49:01.854" v="1603"/>
          <ac:spMkLst>
            <pc:docMk/>
            <pc:sldMk cId="3827699984" sldId="590"/>
            <ac:spMk id="56" creationId="{87E55538-8988-AE49-89BC-20E07246D81F}"/>
          </ac:spMkLst>
        </pc:spChg>
        <pc:spChg chg="mod">
          <ac:chgData name="Mistri, Somen K" userId="0be3d461-045e-4def-96db-2a497456586c" providerId="ADAL" clId="{AAB6A670-8307-604E-A8FC-CD4912D49FCA}" dt="2021-03-01T22:49:01.854" v="1603"/>
          <ac:spMkLst>
            <pc:docMk/>
            <pc:sldMk cId="3827699984" sldId="590"/>
            <ac:spMk id="57" creationId="{102E94F9-BDCA-DB40-81E6-6A58233E9BF9}"/>
          </ac:spMkLst>
        </pc:spChg>
        <pc:spChg chg="mod">
          <ac:chgData name="Mistri, Somen K" userId="0be3d461-045e-4def-96db-2a497456586c" providerId="ADAL" clId="{AAB6A670-8307-604E-A8FC-CD4912D49FCA}" dt="2021-03-01T22:49:01.854" v="1603"/>
          <ac:spMkLst>
            <pc:docMk/>
            <pc:sldMk cId="3827699984" sldId="590"/>
            <ac:spMk id="59" creationId="{D1CAF52D-6D98-9947-8402-F1B1C69D566C}"/>
          </ac:spMkLst>
        </pc:spChg>
        <pc:spChg chg="mod">
          <ac:chgData name="Mistri, Somen K" userId="0be3d461-045e-4def-96db-2a497456586c" providerId="ADAL" clId="{AAB6A670-8307-604E-A8FC-CD4912D49FCA}" dt="2021-03-01T22:49:01.854" v="1603"/>
          <ac:spMkLst>
            <pc:docMk/>
            <pc:sldMk cId="3827699984" sldId="590"/>
            <ac:spMk id="60" creationId="{AD302BD4-65C0-E749-8E84-A4071D2584F2}"/>
          </ac:spMkLst>
        </pc:spChg>
        <pc:spChg chg="mod">
          <ac:chgData name="Mistri, Somen K" userId="0be3d461-045e-4def-96db-2a497456586c" providerId="ADAL" clId="{AAB6A670-8307-604E-A8FC-CD4912D49FCA}" dt="2021-03-01T22:50:13.739" v="1620" actId="1076"/>
          <ac:spMkLst>
            <pc:docMk/>
            <pc:sldMk cId="3827699984" sldId="590"/>
            <ac:spMk id="63" creationId="{0502816F-1AB3-9C49-A0E0-4DF65D85CFF5}"/>
          </ac:spMkLst>
        </pc:spChg>
        <pc:spChg chg="mod">
          <ac:chgData name="Mistri, Somen K" userId="0be3d461-045e-4def-96db-2a497456586c" providerId="ADAL" clId="{AAB6A670-8307-604E-A8FC-CD4912D49FCA}" dt="2021-03-01T22:49:42.932" v="1613" actId="1076"/>
          <ac:spMkLst>
            <pc:docMk/>
            <pc:sldMk cId="3827699984" sldId="590"/>
            <ac:spMk id="64" creationId="{84DE639D-0DF6-894F-B594-F61CBD763E79}"/>
          </ac:spMkLst>
        </pc:spChg>
        <pc:spChg chg="mod">
          <ac:chgData name="Mistri, Somen K" userId="0be3d461-045e-4def-96db-2a497456586c" providerId="ADAL" clId="{AAB6A670-8307-604E-A8FC-CD4912D49FCA}" dt="2021-03-01T22:50:25.590" v="1621" actId="1076"/>
          <ac:spMkLst>
            <pc:docMk/>
            <pc:sldMk cId="3827699984" sldId="590"/>
            <ac:spMk id="65" creationId="{EABE5DFA-F71F-C741-BC9E-393ABCF34905}"/>
          </ac:spMkLst>
        </pc:spChg>
        <pc:spChg chg="mod">
          <ac:chgData name="Mistri, Somen K" userId="0be3d461-045e-4def-96db-2a497456586c" providerId="ADAL" clId="{AAB6A670-8307-604E-A8FC-CD4912D49FCA}" dt="2021-03-01T22:49:57.446" v="1618" actId="1035"/>
          <ac:spMkLst>
            <pc:docMk/>
            <pc:sldMk cId="3827699984" sldId="590"/>
            <ac:spMk id="67" creationId="{45491B4B-9DE0-6441-BB4D-7755CCD2213C}"/>
          </ac:spMkLst>
        </pc:spChg>
        <pc:spChg chg="mod">
          <ac:chgData name="Mistri, Somen K" userId="0be3d461-045e-4def-96db-2a497456586c" providerId="ADAL" clId="{AAB6A670-8307-604E-A8FC-CD4912D49FCA}" dt="2021-03-01T22:50:04.225" v="1619" actId="1076"/>
          <ac:spMkLst>
            <pc:docMk/>
            <pc:sldMk cId="3827699984" sldId="590"/>
            <ac:spMk id="68" creationId="{48298FA3-409C-4F41-8C42-2A0555DC96CB}"/>
          </ac:spMkLst>
        </pc:spChg>
        <pc:grpChg chg="add del mod">
          <ac:chgData name="Mistri, Somen K" userId="0be3d461-045e-4def-96db-2a497456586c" providerId="ADAL" clId="{AAB6A670-8307-604E-A8FC-CD4912D49FCA}" dt="2021-03-01T22:48:09.771" v="1599"/>
          <ac:grpSpMkLst>
            <pc:docMk/>
            <pc:sldMk cId="3827699984" sldId="590"/>
            <ac:grpSpMk id="43" creationId="{7FC23606-1C71-C043-A027-2147C6FFABD4}"/>
          </ac:grpSpMkLst>
        </pc:grpChg>
        <pc:grpChg chg="mod">
          <ac:chgData name="Mistri, Somen K" userId="0be3d461-045e-4def-96db-2a497456586c" providerId="ADAL" clId="{AAB6A670-8307-604E-A8FC-CD4912D49FCA}" dt="2021-03-01T22:47:52.976" v="1594"/>
          <ac:grpSpMkLst>
            <pc:docMk/>
            <pc:sldMk cId="3827699984" sldId="590"/>
            <ac:grpSpMk id="44" creationId="{9DC0445A-89C9-284C-A11C-C16671505417}"/>
          </ac:grpSpMkLst>
        </pc:grpChg>
        <pc:grpChg chg="add del mod">
          <ac:chgData name="Mistri, Somen K" userId="0be3d461-045e-4def-96db-2a497456586c" providerId="ADAL" clId="{AAB6A670-8307-604E-A8FC-CD4912D49FCA}" dt="2021-03-01T22:49:07.759" v="1604"/>
          <ac:grpSpMkLst>
            <pc:docMk/>
            <pc:sldMk cId="3827699984" sldId="590"/>
            <ac:grpSpMk id="53" creationId="{72928F5F-9DAA-3F4E-9C20-E3A6AF3C8E4A}"/>
          </ac:grpSpMkLst>
        </pc:grpChg>
        <pc:grpChg chg="add mod">
          <ac:chgData name="Mistri, Somen K" userId="0be3d461-045e-4def-96db-2a497456586c" providerId="ADAL" clId="{AAB6A670-8307-604E-A8FC-CD4912D49FCA}" dt="2021-03-01T22:49:30.040" v="1610" actId="1076"/>
          <ac:grpSpMkLst>
            <pc:docMk/>
            <pc:sldMk cId="3827699984" sldId="590"/>
            <ac:grpSpMk id="61" creationId="{A675ABC9-3D51-6D4D-86CD-C686DB0B1B64}"/>
          </ac:grpSpMkLst>
        </pc:grpChg>
        <pc:picChg chg="del mod">
          <ac:chgData name="Mistri, Somen K" userId="0be3d461-045e-4def-96db-2a497456586c" providerId="ADAL" clId="{AAB6A670-8307-604E-A8FC-CD4912D49FCA}" dt="2021-03-01T22:47:51.552" v="1593" actId="478"/>
          <ac:picMkLst>
            <pc:docMk/>
            <pc:sldMk cId="3827699984" sldId="590"/>
            <ac:picMk id="2" creationId="{C78707D0-E418-8A4E-87BD-E1F7E5CE743B}"/>
          </ac:picMkLst>
        </pc:picChg>
        <pc:picChg chg="add del">
          <ac:chgData name="Mistri, Somen K" userId="0be3d461-045e-4def-96db-2a497456586c" providerId="ADAL" clId="{AAB6A670-8307-604E-A8FC-CD4912D49FCA}" dt="2021-03-01T22:49:12.702" v="1606"/>
          <ac:picMkLst>
            <pc:docMk/>
            <pc:sldMk cId="3827699984" sldId="590"/>
            <ac:picMk id="4" creationId="{99204886-780D-F84D-8CD4-DEB4710A732A}"/>
          </ac:picMkLst>
        </pc:picChg>
        <pc:picChg chg="mod">
          <ac:chgData name="Mistri, Somen K" userId="0be3d461-045e-4def-96db-2a497456586c" providerId="ADAL" clId="{AAB6A670-8307-604E-A8FC-CD4912D49FCA}" dt="2021-03-01T22:47:52.976" v="1594"/>
          <ac:picMkLst>
            <pc:docMk/>
            <pc:sldMk cId="3827699984" sldId="590"/>
            <ac:picMk id="46" creationId="{2923F368-2053-2E48-9107-89AC0BC4373A}"/>
          </ac:picMkLst>
        </pc:picChg>
        <pc:picChg chg="mod">
          <ac:chgData name="Mistri, Somen K" userId="0be3d461-045e-4def-96db-2a497456586c" providerId="ADAL" clId="{AAB6A670-8307-604E-A8FC-CD4912D49FCA}" dt="2021-03-01T22:47:52.976" v="1594"/>
          <ac:picMkLst>
            <pc:docMk/>
            <pc:sldMk cId="3827699984" sldId="590"/>
            <ac:picMk id="50" creationId="{86BF9383-F8E7-8540-82A2-76BB28B61AB5}"/>
          </ac:picMkLst>
        </pc:picChg>
        <pc:picChg chg="mod">
          <ac:chgData name="Mistri, Somen K" userId="0be3d461-045e-4def-96db-2a497456586c" providerId="ADAL" clId="{AAB6A670-8307-604E-A8FC-CD4912D49FCA}" dt="2021-03-01T22:49:01.854" v="1603"/>
          <ac:picMkLst>
            <pc:docMk/>
            <pc:sldMk cId="3827699984" sldId="590"/>
            <ac:picMk id="54" creationId="{723AAD21-2B57-C84F-98E5-6A9EA75ACC62}"/>
          </ac:picMkLst>
        </pc:picChg>
        <pc:picChg chg="mod">
          <ac:chgData name="Mistri, Somen K" userId="0be3d461-045e-4def-96db-2a497456586c" providerId="ADAL" clId="{AAB6A670-8307-604E-A8FC-CD4912D49FCA}" dt="2021-03-01T22:49:01.854" v="1603"/>
          <ac:picMkLst>
            <pc:docMk/>
            <pc:sldMk cId="3827699984" sldId="590"/>
            <ac:picMk id="58" creationId="{0BE145B3-E335-7642-B7C4-C7D285AE661D}"/>
          </ac:picMkLst>
        </pc:picChg>
        <pc:picChg chg="mod">
          <ac:chgData name="Mistri, Somen K" userId="0be3d461-045e-4def-96db-2a497456586c" providerId="ADAL" clId="{AAB6A670-8307-604E-A8FC-CD4912D49FCA}" dt="2021-03-01T22:49:37.450" v="1612" actId="1076"/>
          <ac:picMkLst>
            <pc:docMk/>
            <pc:sldMk cId="3827699984" sldId="590"/>
            <ac:picMk id="62" creationId="{F24040EE-CCBF-914D-875A-D9C1DD0F01D3}"/>
          </ac:picMkLst>
        </pc:picChg>
        <pc:picChg chg="mod">
          <ac:chgData name="Mistri, Somen K" userId="0be3d461-045e-4def-96db-2a497456586c" providerId="ADAL" clId="{AAB6A670-8307-604E-A8FC-CD4912D49FCA}" dt="2021-03-01T22:50:25.590" v="1621" actId="1076"/>
          <ac:picMkLst>
            <pc:docMk/>
            <pc:sldMk cId="3827699984" sldId="590"/>
            <ac:picMk id="66" creationId="{A918BB52-AE4C-CD46-AEAE-4F7790F9B62C}"/>
          </ac:picMkLst>
        </pc:picChg>
        <pc:cxnChg chg="mod">
          <ac:chgData name="Mistri, Somen K" userId="0be3d461-045e-4def-96db-2a497456586c" providerId="ADAL" clId="{AAB6A670-8307-604E-A8FC-CD4912D49FCA}" dt="2021-03-01T20:35:07.777" v="835" actId="1582"/>
          <ac:cxnSpMkLst>
            <pc:docMk/>
            <pc:sldMk cId="3827699984" sldId="590"/>
            <ac:cxnSpMk id="23" creationId="{AD85D50E-FD7B-EA4E-B095-1DC76255DFDD}"/>
          </ac:cxnSpMkLst>
        </pc:cxnChg>
        <pc:cxnChg chg="mod">
          <ac:chgData name="Mistri, Somen K" userId="0be3d461-045e-4def-96db-2a497456586c" providerId="ADAL" clId="{AAB6A670-8307-604E-A8FC-CD4912D49FCA}" dt="2021-03-01T20:35:15.224" v="836" actId="1582"/>
          <ac:cxnSpMkLst>
            <pc:docMk/>
            <pc:sldMk cId="3827699984" sldId="590"/>
            <ac:cxnSpMk id="32" creationId="{A6548B88-2BCF-2548-8DE1-C50EEB8D3026}"/>
          </ac:cxnSpMkLst>
        </pc:cxnChg>
      </pc:sldChg>
      <pc:sldChg chg="addSp delSp modSp mod modAnim">
        <pc:chgData name="Mistri, Somen K" userId="0be3d461-045e-4def-96db-2a497456586c" providerId="ADAL" clId="{AAB6A670-8307-604E-A8FC-CD4912D49FCA}" dt="2021-03-01T21:18:07.258" v="1113"/>
        <pc:sldMkLst>
          <pc:docMk/>
          <pc:sldMk cId="3153358407" sldId="594"/>
        </pc:sldMkLst>
        <pc:spChg chg="add mod">
          <ac:chgData name="Mistri, Somen K" userId="0be3d461-045e-4def-96db-2a497456586c" providerId="ADAL" clId="{AAB6A670-8307-604E-A8FC-CD4912D49FCA}" dt="2021-03-01T21:17:00.290" v="1099" actId="1076"/>
          <ac:spMkLst>
            <pc:docMk/>
            <pc:sldMk cId="3153358407" sldId="594"/>
            <ac:spMk id="2" creationId="{6379177E-1904-054A-93C1-F9BC74AB5873}"/>
          </ac:spMkLst>
        </pc:spChg>
        <pc:spChg chg="add mod">
          <ac:chgData name="Mistri, Somen K" userId="0be3d461-045e-4def-96db-2a497456586c" providerId="ADAL" clId="{AAB6A670-8307-604E-A8FC-CD4912D49FCA}" dt="2021-03-01T21:17:53.045" v="1110" actId="693"/>
          <ac:spMkLst>
            <pc:docMk/>
            <pc:sldMk cId="3153358407" sldId="594"/>
            <ac:spMk id="4" creationId="{5BC58353-5F5F-E040-A82F-EBBD27136880}"/>
          </ac:spMkLst>
        </pc:spChg>
        <pc:spChg chg="mod">
          <ac:chgData name="Mistri, Somen K" userId="0be3d461-045e-4def-96db-2a497456586c" providerId="ADAL" clId="{AAB6A670-8307-604E-A8FC-CD4912D49FCA}" dt="2021-03-01T21:15:58.683" v="1058" actId="1076"/>
          <ac:spMkLst>
            <pc:docMk/>
            <pc:sldMk cId="3153358407" sldId="594"/>
            <ac:spMk id="5" creationId="{2F01D4A2-C6E8-D644-822A-704D4B7D5022}"/>
          </ac:spMkLst>
        </pc:spChg>
        <pc:spChg chg="add del mod">
          <ac:chgData name="Mistri, Somen K" userId="0be3d461-045e-4def-96db-2a497456586c" providerId="ADAL" clId="{AAB6A670-8307-604E-A8FC-CD4912D49FCA}" dt="2021-03-01T21:16:41.522" v="1072"/>
          <ac:spMkLst>
            <pc:docMk/>
            <pc:sldMk cId="3153358407" sldId="594"/>
            <ac:spMk id="6" creationId="{EC47025C-E670-E346-9922-5E4F9094DD46}"/>
          </ac:spMkLst>
        </pc:spChg>
        <pc:spChg chg="add mod">
          <ac:chgData name="Mistri, Somen K" userId="0be3d461-045e-4def-96db-2a497456586c" providerId="ADAL" clId="{AAB6A670-8307-604E-A8FC-CD4912D49FCA}" dt="2021-03-01T21:18:01.559" v="1112" actId="1076"/>
          <ac:spMkLst>
            <pc:docMk/>
            <pc:sldMk cId="3153358407" sldId="594"/>
            <ac:spMk id="7" creationId="{72832003-49B8-0F41-8D9C-339137F9D6AE}"/>
          </ac:spMkLst>
        </pc:spChg>
        <pc:picChg chg="mod">
          <ac:chgData name="Mistri, Somen K" userId="0be3d461-045e-4def-96db-2a497456586c" providerId="ADAL" clId="{AAB6A670-8307-604E-A8FC-CD4912D49FCA}" dt="2021-03-01T21:17:39.154" v="1107" actId="1076"/>
          <ac:picMkLst>
            <pc:docMk/>
            <pc:sldMk cId="3153358407" sldId="594"/>
            <ac:picMk id="3" creationId="{63FA0EB8-5322-9B46-B3FC-6D9E779418C8}"/>
          </ac:picMkLst>
        </pc:picChg>
      </pc:sldChg>
      <pc:sldChg chg="addSp delSp modSp mod">
        <pc:chgData name="Mistri, Somen K" userId="0be3d461-045e-4def-96db-2a497456586c" providerId="ADAL" clId="{AAB6A670-8307-604E-A8FC-CD4912D49FCA}" dt="2021-03-01T22:48:57.298" v="1602" actId="164"/>
        <pc:sldMkLst>
          <pc:docMk/>
          <pc:sldMk cId="170828727" sldId="595"/>
        </pc:sldMkLst>
        <pc:spChg chg="add del mod">
          <ac:chgData name="Mistri, Somen K" userId="0be3d461-045e-4def-96db-2a497456586c" providerId="ADAL" clId="{AAB6A670-8307-604E-A8FC-CD4912D49FCA}" dt="2021-03-01T22:45:14.627" v="1450" actId="478"/>
          <ac:spMkLst>
            <pc:docMk/>
            <pc:sldMk cId="170828727" sldId="595"/>
            <ac:spMk id="3" creationId="{BC1D6F10-50A6-4040-8FA4-7F8A2393D075}"/>
          </ac:spMkLst>
        </pc:spChg>
        <pc:spChg chg="add mod">
          <ac:chgData name="Mistri, Somen K" userId="0be3d461-045e-4def-96db-2a497456586c" providerId="ADAL" clId="{AAB6A670-8307-604E-A8FC-CD4912D49FCA}" dt="2021-03-01T22:47:16.215" v="1591" actId="207"/>
          <ac:spMkLst>
            <pc:docMk/>
            <pc:sldMk cId="170828727" sldId="595"/>
            <ac:spMk id="4" creationId="{BF963B83-53F5-B842-96B1-1D14CE4426BB}"/>
          </ac:spMkLst>
        </pc:spChg>
        <pc:spChg chg="mod">
          <ac:chgData name="Mistri, Somen K" userId="0be3d461-045e-4def-96db-2a497456586c" providerId="ADAL" clId="{AAB6A670-8307-604E-A8FC-CD4912D49FCA}" dt="2021-03-01T20:31:32.232" v="819" actId="207"/>
          <ac:spMkLst>
            <pc:docMk/>
            <pc:sldMk cId="170828727" sldId="595"/>
            <ac:spMk id="12" creationId="{CE9607AE-EB6E-2B46-9CD8-621B2CA95915}"/>
          </ac:spMkLst>
        </pc:spChg>
        <pc:spChg chg="mod topLvl">
          <ac:chgData name="Mistri, Somen K" userId="0be3d461-045e-4def-96db-2a497456586c" providerId="ADAL" clId="{AAB6A670-8307-604E-A8FC-CD4912D49FCA}" dt="2021-03-01T22:48:57.298" v="1602" actId="164"/>
          <ac:spMkLst>
            <pc:docMk/>
            <pc:sldMk cId="170828727" sldId="595"/>
            <ac:spMk id="14" creationId="{A17CF8D5-581A-FA45-B19D-B666612DB8DC}"/>
          </ac:spMkLst>
        </pc:spChg>
        <pc:spChg chg="del">
          <ac:chgData name="Mistri, Somen K" userId="0be3d461-045e-4def-96db-2a497456586c" providerId="ADAL" clId="{AAB6A670-8307-604E-A8FC-CD4912D49FCA}" dt="2021-03-01T20:29:21.527" v="803" actId="478"/>
          <ac:spMkLst>
            <pc:docMk/>
            <pc:sldMk cId="170828727" sldId="595"/>
            <ac:spMk id="16" creationId="{A4A9C7A0-BC8B-3C43-ACE4-68991FF32074}"/>
          </ac:spMkLst>
        </pc:spChg>
        <pc:spChg chg="mod topLvl">
          <ac:chgData name="Mistri, Somen K" userId="0be3d461-045e-4def-96db-2a497456586c" providerId="ADAL" clId="{AAB6A670-8307-604E-A8FC-CD4912D49FCA}" dt="2021-03-01T22:48:57.298" v="1602" actId="164"/>
          <ac:spMkLst>
            <pc:docMk/>
            <pc:sldMk cId="170828727" sldId="595"/>
            <ac:spMk id="17" creationId="{8F6D2DE2-7757-E749-8EA7-6A14039167F8}"/>
          </ac:spMkLst>
        </pc:spChg>
        <pc:spChg chg="mod topLvl">
          <ac:chgData name="Mistri, Somen K" userId="0be3d461-045e-4def-96db-2a497456586c" providerId="ADAL" clId="{AAB6A670-8307-604E-A8FC-CD4912D49FCA}" dt="2021-03-01T22:48:57.298" v="1602" actId="164"/>
          <ac:spMkLst>
            <pc:docMk/>
            <pc:sldMk cId="170828727" sldId="595"/>
            <ac:spMk id="18" creationId="{AB4AD8F5-6028-704A-914D-23EC6FF177EA}"/>
          </ac:spMkLst>
        </pc:spChg>
        <pc:spChg chg="mod">
          <ac:chgData name="Mistri, Somen K" userId="0be3d461-045e-4def-96db-2a497456586c" providerId="ADAL" clId="{AAB6A670-8307-604E-A8FC-CD4912D49FCA}" dt="2021-03-01T20:29:57.399" v="810" actId="1076"/>
          <ac:spMkLst>
            <pc:docMk/>
            <pc:sldMk cId="170828727" sldId="595"/>
            <ac:spMk id="19" creationId="{1E7C2C3C-7323-004B-9940-3F3C86F70488}"/>
          </ac:spMkLst>
        </pc:spChg>
        <pc:spChg chg="mod">
          <ac:chgData name="Mistri, Somen K" userId="0be3d461-045e-4def-96db-2a497456586c" providerId="ADAL" clId="{AAB6A670-8307-604E-A8FC-CD4912D49FCA}" dt="2021-03-01T20:30:30.245" v="814" actId="1076"/>
          <ac:spMkLst>
            <pc:docMk/>
            <pc:sldMk cId="170828727" sldId="595"/>
            <ac:spMk id="20" creationId="{780DE46B-BE87-EB49-9AC7-4B2C08BD3B93}"/>
          </ac:spMkLst>
        </pc:spChg>
        <pc:spChg chg="mod topLvl">
          <ac:chgData name="Mistri, Somen K" userId="0be3d461-045e-4def-96db-2a497456586c" providerId="ADAL" clId="{AAB6A670-8307-604E-A8FC-CD4912D49FCA}" dt="2021-03-01T22:48:57.298" v="1602" actId="164"/>
          <ac:spMkLst>
            <pc:docMk/>
            <pc:sldMk cId="170828727" sldId="595"/>
            <ac:spMk id="21" creationId="{0DD50925-8255-AA48-810B-9BD150949624}"/>
          </ac:spMkLst>
        </pc:spChg>
        <pc:spChg chg="add del mod">
          <ac:chgData name="Mistri, Somen K" userId="0be3d461-045e-4def-96db-2a497456586c" providerId="ADAL" clId="{AAB6A670-8307-604E-A8FC-CD4912D49FCA}" dt="2021-03-01T22:45:16.644" v="1451" actId="478"/>
          <ac:spMkLst>
            <pc:docMk/>
            <pc:sldMk cId="170828727" sldId="595"/>
            <ac:spMk id="23" creationId="{9119375A-AF71-AF43-88B5-610DA46E15BF}"/>
          </ac:spMkLst>
        </pc:spChg>
        <pc:spChg chg="mod topLvl">
          <ac:chgData name="Mistri, Somen K" userId="0be3d461-045e-4def-96db-2a497456586c" providerId="ADAL" clId="{AAB6A670-8307-604E-A8FC-CD4912D49FCA}" dt="2021-03-01T22:48:57.298" v="1602" actId="164"/>
          <ac:spMkLst>
            <pc:docMk/>
            <pc:sldMk cId="170828727" sldId="595"/>
            <ac:spMk id="24" creationId="{525AA821-228B-EC48-A55C-DBEEB2889C00}"/>
          </ac:spMkLst>
        </pc:spChg>
        <pc:spChg chg="add mod">
          <ac:chgData name="Mistri, Somen K" userId="0be3d461-045e-4def-96db-2a497456586c" providerId="ADAL" clId="{AAB6A670-8307-604E-A8FC-CD4912D49FCA}" dt="2021-03-01T22:47:20.115" v="1592" actId="207"/>
          <ac:spMkLst>
            <pc:docMk/>
            <pc:sldMk cId="170828727" sldId="595"/>
            <ac:spMk id="25" creationId="{4F6C3244-448B-C148-BF3F-3600B74D04C3}"/>
          </ac:spMkLst>
        </pc:spChg>
        <pc:spChg chg="mod topLvl">
          <ac:chgData name="Mistri, Somen K" userId="0be3d461-045e-4def-96db-2a497456586c" providerId="ADAL" clId="{AAB6A670-8307-604E-A8FC-CD4912D49FCA}" dt="2021-03-01T22:48:45.340" v="1601" actId="165"/>
          <ac:spMkLst>
            <pc:docMk/>
            <pc:sldMk cId="170828727" sldId="595"/>
            <ac:spMk id="28" creationId="{737E1100-C794-AA4B-A55F-72A6DAAD89E6}"/>
          </ac:spMkLst>
        </pc:spChg>
        <pc:grpChg chg="del">
          <ac:chgData name="Mistri, Somen K" userId="0be3d461-045e-4def-96db-2a497456586c" providerId="ADAL" clId="{AAB6A670-8307-604E-A8FC-CD4912D49FCA}" dt="2021-03-01T22:48:33.891" v="1600" actId="165"/>
          <ac:grpSpMkLst>
            <pc:docMk/>
            <pc:sldMk cId="170828727" sldId="595"/>
            <ac:grpSpMk id="2" creationId="{85903ABE-F82D-5C49-8032-8BCBF9335138}"/>
          </ac:grpSpMkLst>
        </pc:grpChg>
        <pc:grpChg chg="add mod">
          <ac:chgData name="Mistri, Somen K" userId="0be3d461-045e-4def-96db-2a497456586c" providerId="ADAL" clId="{AAB6A670-8307-604E-A8FC-CD4912D49FCA}" dt="2021-03-01T22:48:57.298" v="1602" actId="164"/>
          <ac:grpSpMkLst>
            <pc:docMk/>
            <pc:sldMk cId="170828727" sldId="595"/>
            <ac:grpSpMk id="5" creationId="{9986D3F0-B723-7746-9A15-CBB5329FE4B9}"/>
          </ac:grpSpMkLst>
        </pc:grpChg>
        <pc:grpChg chg="del mod topLvl">
          <ac:chgData name="Mistri, Somen K" userId="0be3d461-045e-4def-96db-2a497456586c" providerId="ADAL" clId="{AAB6A670-8307-604E-A8FC-CD4912D49FCA}" dt="2021-03-01T22:48:45.340" v="1601" actId="165"/>
          <ac:grpSpMkLst>
            <pc:docMk/>
            <pc:sldMk cId="170828727" sldId="595"/>
            <ac:grpSpMk id="11" creationId="{936BE28D-6767-F846-9BD7-82C6F039B11C}"/>
          </ac:grpSpMkLst>
        </pc:grpChg>
        <pc:picChg chg="mod">
          <ac:chgData name="Mistri, Somen K" userId="0be3d461-045e-4def-96db-2a497456586c" providerId="ADAL" clId="{AAB6A670-8307-604E-A8FC-CD4912D49FCA}" dt="2021-03-01T22:44:44.240" v="1444" actId="1076"/>
          <ac:picMkLst>
            <pc:docMk/>
            <pc:sldMk cId="170828727" sldId="595"/>
            <ac:picMk id="13" creationId="{22ED0D4D-2A0D-BA40-A204-53E29177AE8B}"/>
          </ac:picMkLst>
        </pc:picChg>
        <pc:picChg chg="mod topLvl">
          <ac:chgData name="Mistri, Somen K" userId="0be3d461-045e-4def-96db-2a497456586c" providerId="ADAL" clId="{AAB6A670-8307-604E-A8FC-CD4912D49FCA}" dt="2021-03-01T22:48:57.298" v="1602" actId="164"/>
          <ac:picMkLst>
            <pc:docMk/>
            <pc:sldMk cId="170828727" sldId="595"/>
            <ac:picMk id="15" creationId="{D2688B35-50C7-F546-AB25-625D96B3A340}"/>
          </ac:picMkLst>
        </pc:picChg>
        <pc:picChg chg="mod topLvl">
          <ac:chgData name="Mistri, Somen K" userId="0be3d461-045e-4def-96db-2a497456586c" providerId="ADAL" clId="{AAB6A670-8307-604E-A8FC-CD4912D49FCA}" dt="2021-03-01T22:48:57.298" v="1602" actId="164"/>
          <ac:picMkLst>
            <pc:docMk/>
            <pc:sldMk cId="170828727" sldId="595"/>
            <ac:picMk id="22" creationId="{CFB9258F-2152-EA44-B4F5-EB4CB97BBF88}"/>
          </ac:picMkLst>
        </pc:picChg>
      </pc:sldChg>
      <pc:sldChg chg="modSp mod">
        <pc:chgData name="Mistri, Somen K" userId="0be3d461-045e-4def-96db-2a497456586c" providerId="ADAL" clId="{AAB6A670-8307-604E-A8FC-CD4912D49FCA}" dt="2021-03-01T23:43:41.476" v="1679" actId="1076"/>
        <pc:sldMkLst>
          <pc:docMk/>
          <pc:sldMk cId="1474777159" sldId="597"/>
        </pc:sldMkLst>
        <pc:spChg chg="mod">
          <ac:chgData name="Mistri, Somen K" userId="0be3d461-045e-4def-96db-2a497456586c" providerId="ADAL" clId="{AAB6A670-8307-604E-A8FC-CD4912D49FCA}" dt="2021-03-01T23:43:41.476" v="1679" actId="1076"/>
          <ac:spMkLst>
            <pc:docMk/>
            <pc:sldMk cId="1474777159" sldId="597"/>
            <ac:spMk id="5" creationId="{00000000-0000-0000-0000-000000000000}"/>
          </ac:spMkLst>
        </pc:spChg>
        <pc:spChg chg="mod">
          <ac:chgData name="Mistri, Somen K" userId="0be3d461-045e-4def-96db-2a497456586c" providerId="ADAL" clId="{AAB6A670-8307-604E-A8FC-CD4912D49FCA}" dt="2021-03-01T19:06:58.547" v="288" actId="207"/>
          <ac:spMkLst>
            <pc:docMk/>
            <pc:sldMk cId="1474777159" sldId="597"/>
            <ac:spMk id="10" creationId="{00000000-0000-0000-0000-000000000000}"/>
          </ac:spMkLst>
        </pc:spChg>
        <pc:grpChg chg="mod">
          <ac:chgData name="Mistri, Somen K" userId="0be3d461-045e-4def-96db-2a497456586c" providerId="ADAL" clId="{AAB6A670-8307-604E-A8FC-CD4912D49FCA}" dt="2021-03-01T18:47:47.383" v="67" actId="1076"/>
          <ac:grpSpMkLst>
            <pc:docMk/>
            <pc:sldMk cId="1474777159" sldId="597"/>
            <ac:grpSpMk id="6" creationId="{22828F35-F653-3D4D-BCA5-4B4C127B4963}"/>
          </ac:grpSpMkLst>
        </pc:grpChg>
      </pc:sldChg>
      <pc:sldChg chg="modSp mod">
        <pc:chgData name="Mistri, Somen K" userId="0be3d461-045e-4def-96db-2a497456586c" providerId="ADAL" clId="{AAB6A670-8307-604E-A8FC-CD4912D49FCA}" dt="2021-03-01T19:28:02.439" v="423" actId="207"/>
        <pc:sldMkLst>
          <pc:docMk/>
          <pc:sldMk cId="2924058240" sldId="598"/>
        </pc:sldMkLst>
        <pc:spChg chg="mod">
          <ac:chgData name="Mistri, Somen K" userId="0be3d461-045e-4def-96db-2a497456586c" providerId="ADAL" clId="{AAB6A670-8307-604E-A8FC-CD4912D49FCA}" dt="2021-03-01T19:28:02.439" v="423" actId="207"/>
          <ac:spMkLst>
            <pc:docMk/>
            <pc:sldMk cId="2924058240" sldId="598"/>
            <ac:spMk id="16" creationId="{F3141679-26DE-C343-81D5-4005FF90F0DA}"/>
          </ac:spMkLst>
        </pc:spChg>
      </pc:sldChg>
      <pc:sldChg chg="modSp mod modAnim">
        <pc:chgData name="Mistri, Somen K" userId="0be3d461-045e-4def-96db-2a497456586c" providerId="ADAL" clId="{AAB6A670-8307-604E-A8FC-CD4912D49FCA}" dt="2021-03-01T22:52:50.491" v="1622"/>
        <pc:sldMkLst>
          <pc:docMk/>
          <pc:sldMk cId="1350684297" sldId="599"/>
        </pc:sldMkLst>
        <pc:spChg chg="mod">
          <ac:chgData name="Mistri, Somen K" userId="0be3d461-045e-4def-96db-2a497456586c" providerId="ADAL" clId="{AAB6A670-8307-604E-A8FC-CD4912D49FCA}" dt="2021-03-01T21:07:25.228" v="981" actId="20577"/>
          <ac:spMkLst>
            <pc:docMk/>
            <pc:sldMk cId="1350684297" sldId="599"/>
            <ac:spMk id="3" creationId="{18A160EE-FA59-0042-ACEA-AF0188808F72}"/>
          </ac:spMkLst>
        </pc:spChg>
      </pc:sldChg>
      <pc:sldChg chg="addSp delSp modSp mod">
        <pc:chgData name="Mistri, Somen K" userId="0be3d461-045e-4def-96db-2a497456586c" providerId="ADAL" clId="{AAB6A670-8307-604E-A8FC-CD4912D49FCA}" dt="2021-03-02T00:39:47.464" v="1701"/>
        <pc:sldMkLst>
          <pc:docMk/>
          <pc:sldMk cId="871071214" sldId="600"/>
        </pc:sldMkLst>
        <pc:spChg chg="mod">
          <ac:chgData name="Mistri, Somen K" userId="0be3d461-045e-4def-96db-2a497456586c" providerId="ADAL" clId="{AAB6A670-8307-604E-A8FC-CD4912D49FCA}" dt="2021-03-01T21:13:39.943" v="1043" actId="207"/>
          <ac:spMkLst>
            <pc:docMk/>
            <pc:sldMk cId="871071214" sldId="600"/>
            <ac:spMk id="15" creationId="{628D4559-3BDB-B049-8D56-737DC17AE022}"/>
          </ac:spMkLst>
        </pc:spChg>
        <pc:picChg chg="mod">
          <ac:chgData name="Mistri, Somen K" userId="0be3d461-045e-4def-96db-2a497456586c" providerId="ADAL" clId="{AAB6A670-8307-604E-A8FC-CD4912D49FCA}" dt="2021-03-01T21:13:04.736" v="1034" actId="1037"/>
          <ac:picMkLst>
            <pc:docMk/>
            <pc:sldMk cId="871071214" sldId="600"/>
            <ac:picMk id="4" creationId="{359319C1-1CBE-2242-A480-F7C0E9EA4871}"/>
          </ac:picMkLst>
        </pc:picChg>
        <pc:picChg chg="del">
          <ac:chgData name="Mistri, Somen K" userId="0be3d461-045e-4def-96db-2a497456586c" providerId="ADAL" clId="{AAB6A670-8307-604E-A8FC-CD4912D49FCA}" dt="2021-03-01T23:01:59.739" v="1629" actId="478"/>
          <ac:picMkLst>
            <pc:docMk/>
            <pc:sldMk cId="871071214" sldId="600"/>
            <ac:picMk id="17" creationId="{D670EA8E-6B7E-BC41-A58D-C27A921BEE64}"/>
          </ac:picMkLst>
        </pc:picChg>
        <pc:picChg chg="add del mod">
          <ac:chgData name="Mistri, Somen K" userId="0be3d461-045e-4def-96db-2a497456586c" providerId="ADAL" clId="{AAB6A670-8307-604E-A8FC-CD4912D49FCA}" dt="2021-03-02T00:39:46.543" v="1700" actId="478"/>
          <ac:picMkLst>
            <pc:docMk/>
            <pc:sldMk cId="871071214" sldId="600"/>
            <ac:picMk id="18" creationId="{4E8C3CB0-315F-064E-A721-28A53EB30E04}"/>
          </ac:picMkLst>
        </pc:picChg>
        <pc:picChg chg="add mod">
          <ac:chgData name="Mistri, Somen K" userId="0be3d461-045e-4def-96db-2a497456586c" providerId="ADAL" clId="{AAB6A670-8307-604E-A8FC-CD4912D49FCA}" dt="2021-03-02T00:39:47.464" v="1701"/>
          <ac:picMkLst>
            <pc:docMk/>
            <pc:sldMk cId="871071214" sldId="600"/>
            <ac:picMk id="19" creationId="{45F21D7C-EA48-1044-AE41-D56F339587E1}"/>
          </ac:picMkLst>
        </pc:picChg>
      </pc:sldChg>
      <pc:sldChg chg="addSp modSp mod modAnim">
        <pc:chgData name="Mistri, Somen K" userId="0be3d461-045e-4def-96db-2a497456586c" providerId="ADAL" clId="{AAB6A670-8307-604E-A8FC-CD4912D49FCA}" dt="2021-03-01T23:05:49.894" v="1635"/>
        <pc:sldMkLst>
          <pc:docMk/>
          <pc:sldMk cId="3771503212" sldId="601"/>
        </pc:sldMkLst>
        <pc:spChg chg="add mod">
          <ac:chgData name="Mistri, Somen K" userId="0be3d461-045e-4def-96db-2a497456586c" providerId="ADAL" clId="{AAB6A670-8307-604E-A8FC-CD4912D49FCA}" dt="2021-03-01T21:20:30.775" v="1127" actId="14100"/>
          <ac:spMkLst>
            <pc:docMk/>
            <pc:sldMk cId="3771503212" sldId="601"/>
            <ac:spMk id="2" creationId="{6C7BAC4D-939B-3C42-A44C-824DD5CD4202}"/>
          </ac:spMkLst>
        </pc:spChg>
        <pc:spChg chg="mod">
          <ac:chgData name="Mistri, Somen K" userId="0be3d461-045e-4def-96db-2a497456586c" providerId="ADAL" clId="{AAB6A670-8307-604E-A8FC-CD4912D49FCA}" dt="2021-03-01T21:18:39.147" v="1114" actId="207"/>
          <ac:spMkLst>
            <pc:docMk/>
            <pc:sldMk cId="3771503212" sldId="601"/>
            <ac:spMk id="68" creationId="{3ECE8752-1666-F14F-9959-439ADD28FE4D}"/>
          </ac:spMkLst>
        </pc:spChg>
        <pc:cxnChg chg="mod">
          <ac:chgData name="Mistri, Somen K" userId="0be3d461-045e-4def-96db-2a497456586c" providerId="ADAL" clId="{AAB6A670-8307-604E-A8FC-CD4912D49FCA}" dt="2021-03-01T21:18:53.703" v="1115" actId="1582"/>
          <ac:cxnSpMkLst>
            <pc:docMk/>
            <pc:sldMk cId="3771503212" sldId="601"/>
            <ac:cxnSpMk id="35" creationId="{B3BCB909-F961-3746-AB72-18B5EF395D80}"/>
          </ac:cxnSpMkLst>
        </pc:cxnChg>
      </pc:sldChg>
      <pc:sldChg chg="addSp delSp modSp mod">
        <pc:chgData name="Mistri, Somen K" userId="0be3d461-045e-4def-96db-2a497456586c" providerId="ADAL" clId="{AAB6A670-8307-604E-A8FC-CD4912D49FCA}" dt="2021-03-01T21:15:07.574" v="1054" actId="1035"/>
        <pc:sldMkLst>
          <pc:docMk/>
          <pc:sldMk cId="3607379007" sldId="602"/>
        </pc:sldMkLst>
        <pc:spChg chg="mod">
          <ac:chgData name="Mistri, Somen K" userId="0be3d461-045e-4def-96db-2a497456586c" providerId="ADAL" clId="{AAB6A670-8307-604E-A8FC-CD4912D49FCA}" dt="2021-03-01T21:15:07.574" v="1054" actId="1035"/>
          <ac:spMkLst>
            <pc:docMk/>
            <pc:sldMk cId="3607379007" sldId="602"/>
            <ac:spMk id="5" creationId="{648AC551-FCC5-7D42-97FF-D4E8D0CAB04F}"/>
          </ac:spMkLst>
        </pc:spChg>
        <pc:spChg chg="mod">
          <ac:chgData name="Mistri, Somen K" userId="0be3d461-045e-4def-96db-2a497456586c" providerId="ADAL" clId="{AAB6A670-8307-604E-A8FC-CD4912D49FCA}" dt="2021-03-01T21:15:03.132" v="1053" actId="1035"/>
          <ac:spMkLst>
            <pc:docMk/>
            <pc:sldMk cId="3607379007" sldId="602"/>
            <ac:spMk id="9" creationId="{41DB4630-D42F-954E-910C-9D564D2F0FED}"/>
          </ac:spMkLst>
        </pc:spChg>
        <pc:spChg chg="mod">
          <ac:chgData name="Mistri, Somen K" userId="0be3d461-045e-4def-96db-2a497456586c" providerId="ADAL" clId="{AAB6A670-8307-604E-A8FC-CD4912D49FCA}" dt="2021-03-01T21:15:03.132" v="1053" actId="1035"/>
          <ac:spMkLst>
            <pc:docMk/>
            <pc:sldMk cId="3607379007" sldId="602"/>
            <ac:spMk id="10" creationId="{BF753F30-8041-BF49-97AB-3E266207D23C}"/>
          </ac:spMkLst>
        </pc:spChg>
        <pc:spChg chg="del">
          <ac:chgData name="Mistri, Somen K" userId="0be3d461-045e-4def-96db-2a497456586c" providerId="ADAL" clId="{AAB6A670-8307-604E-A8FC-CD4912D49FCA}" dt="2021-03-01T21:13:56.163" v="1044" actId="478"/>
          <ac:spMkLst>
            <pc:docMk/>
            <pc:sldMk cId="3607379007" sldId="602"/>
            <ac:spMk id="15" creationId="{628D4559-3BDB-B049-8D56-737DC17AE022}"/>
          </ac:spMkLst>
        </pc:spChg>
        <pc:spChg chg="mod">
          <ac:chgData name="Mistri, Somen K" userId="0be3d461-045e-4def-96db-2a497456586c" providerId="ADAL" clId="{AAB6A670-8307-604E-A8FC-CD4912D49FCA}" dt="2021-03-01T21:15:03.132" v="1053" actId="1035"/>
          <ac:spMkLst>
            <pc:docMk/>
            <pc:sldMk cId="3607379007" sldId="602"/>
            <ac:spMk id="16" creationId="{FF9AA809-3F4B-F14C-999F-92816DEEA0E7}"/>
          </ac:spMkLst>
        </pc:spChg>
        <pc:spChg chg="add mod">
          <ac:chgData name="Mistri, Somen K" userId="0be3d461-045e-4def-96db-2a497456586c" providerId="ADAL" clId="{AAB6A670-8307-604E-A8FC-CD4912D49FCA}" dt="2021-03-01T21:13:57.451" v="1045"/>
          <ac:spMkLst>
            <pc:docMk/>
            <pc:sldMk cId="3607379007" sldId="602"/>
            <ac:spMk id="17" creationId="{10EFDE0E-6736-2742-9616-903A7512749E}"/>
          </ac:spMkLst>
        </pc:spChg>
        <pc:grpChg chg="mod">
          <ac:chgData name="Mistri, Somen K" userId="0be3d461-045e-4def-96db-2a497456586c" providerId="ADAL" clId="{AAB6A670-8307-604E-A8FC-CD4912D49FCA}" dt="2021-03-01T21:14:32.909" v="1052" actId="1036"/>
          <ac:grpSpMkLst>
            <pc:docMk/>
            <pc:sldMk cId="3607379007" sldId="602"/>
            <ac:grpSpMk id="6" creationId="{AC539989-029A-374C-8292-99442DB26791}"/>
          </ac:grpSpMkLst>
        </pc:grpChg>
        <pc:cxnChg chg="mod">
          <ac:chgData name="Mistri, Somen K" userId="0be3d461-045e-4def-96db-2a497456586c" providerId="ADAL" clId="{AAB6A670-8307-604E-A8FC-CD4912D49FCA}" dt="2021-03-01T21:15:03.132" v="1053" actId="1035"/>
          <ac:cxnSpMkLst>
            <pc:docMk/>
            <pc:sldMk cId="3607379007" sldId="602"/>
            <ac:cxnSpMk id="13" creationId="{5488560D-1AF7-BA43-AA27-2173150DDB59}"/>
          </ac:cxnSpMkLst>
        </pc:cxnChg>
      </pc:sldChg>
      <pc:sldChg chg="addSp modSp mod modAnim">
        <pc:chgData name="Mistri, Somen K" userId="0be3d461-045e-4def-96db-2a497456586c" providerId="ADAL" clId="{AAB6A670-8307-604E-A8FC-CD4912D49FCA}" dt="2021-03-01T23:07:16.946" v="1648" actId="20577"/>
        <pc:sldMkLst>
          <pc:docMk/>
          <pc:sldMk cId="2748472390" sldId="603"/>
        </pc:sldMkLst>
        <pc:spChg chg="add mod">
          <ac:chgData name="Mistri, Somen K" userId="0be3d461-045e-4def-96db-2a497456586c" providerId="ADAL" clId="{AAB6A670-8307-604E-A8FC-CD4912D49FCA}" dt="2021-03-01T23:07:09.595" v="1639" actId="20577"/>
          <ac:spMkLst>
            <pc:docMk/>
            <pc:sldMk cId="2748472390" sldId="603"/>
            <ac:spMk id="4" creationId="{C781ABF6-FF29-2544-ADB7-BDFB70DC1281}"/>
          </ac:spMkLst>
        </pc:spChg>
        <pc:spChg chg="add mod">
          <ac:chgData name="Mistri, Somen K" userId="0be3d461-045e-4def-96db-2a497456586c" providerId="ADAL" clId="{AAB6A670-8307-604E-A8FC-CD4912D49FCA}" dt="2021-03-01T21:21:01.647" v="1129" actId="1076"/>
          <ac:spMkLst>
            <pc:docMk/>
            <pc:sldMk cId="2748472390" sldId="603"/>
            <ac:spMk id="14" creationId="{0747A72B-5528-364D-B5B2-6D6B5C56D836}"/>
          </ac:spMkLst>
        </pc:spChg>
        <pc:spChg chg="add mod">
          <ac:chgData name="Mistri, Somen K" userId="0be3d461-045e-4def-96db-2a497456586c" providerId="ADAL" clId="{AAB6A670-8307-604E-A8FC-CD4912D49FCA}" dt="2021-03-01T23:07:12.959" v="1643" actId="20577"/>
          <ac:spMkLst>
            <pc:docMk/>
            <pc:sldMk cId="2748472390" sldId="603"/>
            <ac:spMk id="17" creationId="{EF663A2B-F3A8-A742-BB7B-FFF905ED468B}"/>
          </ac:spMkLst>
        </pc:spChg>
        <pc:spChg chg="add mod">
          <ac:chgData name="Mistri, Somen K" userId="0be3d461-045e-4def-96db-2a497456586c" providerId="ADAL" clId="{AAB6A670-8307-604E-A8FC-CD4912D49FCA}" dt="2021-03-01T23:07:16.946" v="1648" actId="20577"/>
          <ac:spMkLst>
            <pc:docMk/>
            <pc:sldMk cId="2748472390" sldId="603"/>
            <ac:spMk id="19" creationId="{8704CDFC-FC5A-6242-B85B-0C638B27AC96}"/>
          </ac:spMkLst>
        </pc:spChg>
        <pc:spChg chg="mod">
          <ac:chgData name="Mistri, Somen K" userId="0be3d461-045e-4def-96db-2a497456586c" providerId="ADAL" clId="{AAB6A670-8307-604E-A8FC-CD4912D49FCA}" dt="2021-03-01T21:24:44.035" v="1190" actId="207"/>
          <ac:spMkLst>
            <pc:docMk/>
            <pc:sldMk cId="2748472390" sldId="603"/>
            <ac:spMk id="68" creationId="{3ECE8752-1666-F14F-9959-439ADD28FE4D}"/>
          </ac:spMkLst>
        </pc:spChg>
        <pc:grpChg chg="mod">
          <ac:chgData name="Mistri, Somen K" userId="0be3d461-045e-4def-96db-2a497456586c" providerId="ADAL" clId="{AAB6A670-8307-604E-A8FC-CD4912D49FCA}" dt="2021-03-01T21:22:55.300" v="1174" actId="164"/>
          <ac:grpSpMkLst>
            <pc:docMk/>
            <pc:sldMk cId="2748472390" sldId="603"/>
            <ac:grpSpMk id="2" creationId="{0E5C956C-2CA7-D44C-9342-050B3E70D2B0}"/>
          </ac:grpSpMkLst>
        </pc:grpChg>
        <pc:grpChg chg="mod">
          <ac:chgData name="Mistri, Somen K" userId="0be3d461-045e-4def-96db-2a497456586c" providerId="ADAL" clId="{AAB6A670-8307-604E-A8FC-CD4912D49FCA}" dt="2021-03-01T21:23:12.878" v="1177" actId="164"/>
          <ac:grpSpMkLst>
            <pc:docMk/>
            <pc:sldMk cId="2748472390" sldId="603"/>
            <ac:grpSpMk id="3" creationId="{B9533FFB-67E3-DE45-9ADF-94DA38D2B6BD}"/>
          </ac:grpSpMkLst>
        </pc:grpChg>
        <pc:grpChg chg="add mod">
          <ac:chgData name="Mistri, Somen K" userId="0be3d461-045e-4def-96db-2a497456586c" providerId="ADAL" clId="{AAB6A670-8307-604E-A8FC-CD4912D49FCA}" dt="2021-03-01T21:22:55.300" v="1174" actId="164"/>
          <ac:grpSpMkLst>
            <pc:docMk/>
            <pc:sldMk cId="2748472390" sldId="603"/>
            <ac:grpSpMk id="5" creationId="{E399BABC-1606-CB43-A59F-D3A5E8BDD553}"/>
          </ac:grpSpMkLst>
        </pc:grpChg>
        <pc:grpChg chg="mod">
          <ac:chgData name="Mistri, Somen K" userId="0be3d461-045e-4def-96db-2a497456586c" providerId="ADAL" clId="{AAB6A670-8307-604E-A8FC-CD4912D49FCA}" dt="2021-03-01T21:23:24.691" v="1180" actId="164"/>
          <ac:grpSpMkLst>
            <pc:docMk/>
            <pc:sldMk cId="2748472390" sldId="603"/>
            <ac:grpSpMk id="7" creationId="{9CB226DB-E448-D641-A35E-59F2F4A73635}"/>
          </ac:grpSpMkLst>
        </pc:grpChg>
        <pc:grpChg chg="add mod">
          <ac:chgData name="Mistri, Somen K" userId="0be3d461-045e-4def-96db-2a497456586c" providerId="ADAL" clId="{AAB6A670-8307-604E-A8FC-CD4912D49FCA}" dt="2021-03-01T21:23:12.878" v="1177" actId="164"/>
          <ac:grpSpMkLst>
            <pc:docMk/>
            <pc:sldMk cId="2748472390" sldId="603"/>
            <ac:grpSpMk id="9" creationId="{90F425EE-FC88-D643-83FC-4B13371A26E9}"/>
          </ac:grpSpMkLst>
        </pc:grpChg>
        <pc:grpChg chg="add mod">
          <ac:chgData name="Mistri, Somen K" userId="0be3d461-045e-4def-96db-2a497456586c" providerId="ADAL" clId="{AAB6A670-8307-604E-A8FC-CD4912D49FCA}" dt="2021-03-01T21:23:24.691" v="1180" actId="164"/>
          <ac:grpSpMkLst>
            <pc:docMk/>
            <pc:sldMk cId="2748472390" sldId="603"/>
            <ac:grpSpMk id="10" creationId="{E9D7D932-F479-974B-A6F7-0E3D9CBBDAC0}"/>
          </ac:grpSpMkLst>
        </pc:grpChg>
        <pc:picChg chg="mod">
          <ac:chgData name="Mistri, Somen K" userId="0be3d461-045e-4def-96db-2a497456586c" providerId="ADAL" clId="{AAB6A670-8307-604E-A8FC-CD4912D49FCA}" dt="2021-03-01T21:21:18.095" v="1134" actId="1076"/>
          <ac:picMkLst>
            <pc:docMk/>
            <pc:sldMk cId="2748472390" sldId="603"/>
            <ac:picMk id="6" creationId="{2D94F1D1-3FBA-5A46-ABA8-FE12CB867F3A}"/>
          </ac:picMkLst>
        </pc:picChg>
        <pc:cxnChg chg="mod">
          <ac:chgData name="Mistri, Somen K" userId="0be3d461-045e-4def-96db-2a497456586c" providerId="ADAL" clId="{AAB6A670-8307-604E-A8FC-CD4912D49FCA}" dt="2021-03-01T21:21:26.702" v="1136" actId="1076"/>
          <ac:cxnSpMkLst>
            <pc:docMk/>
            <pc:sldMk cId="2748472390" sldId="603"/>
            <ac:cxnSpMk id="38" creationId="{4B3D3174-3063-9E4B-8A3A-C21D052CB0E2}"/>
          </ac:cxnSpMkLst>
        </pc:cxnChg>
      </pc:sldChg>
      <pc:sldChg chg="modSp mod">
        <pc:chgData name="Mistri, Somen K" userId="0be3d461-045e-4def-96db-2a497456586c" providerId="ADAL" clId="{AAB6A670-8307-604E-A8FC-CD4912D49FCA}" dt="2021-03-01T23:08:16.055" v="1655" actId="20577"/>
        <pc:sldMkLst>
          <pc:docMk/>
          <pc:sldMk cId="2008826509" sldId="604"/>
        </pc:sldMkLst>
        <pc:spChg chg="mod">
          <ac:chgData name="Mistri, Somen K" userId="0be3d461-045e-4def-96db-2a497456586c" providerId="ADAL" clId="{AAB6A670-8307-604E-A8FC-CD4912D49FCA}" dt="2021-03-01T21:25:19.537" v="1195" actId="1076"/>
          <ac:spMkLst>
            <pc:docMk/>
            <pc:sldMk cId="2008826509" sldId="604"/>
            <ac:spMk id="24" creationId="{80824612-5595-C64D-8D28-E85E0EC8B036}"/>
          </ac:spMkLst>
        </pc:spChg>
        <pc:spChg chg="mod">
          <ac:chgData name="Mistri, Somen K" userId="0be3d461-045e-4def-96db-2a497456586c" providerId="ADAL" clId="{AAB6A670-8307-604E-A8FC-CD4912D49FCA}" dt="2021-03-01T23:08:16.055" v="1655" actId="20577"/>
          <ac:spMkLst>
            <pc:docMk/>
            <pc:sldMk cId="2008826509" sldId="604"/>
            <ac:spMk id="29" creationId="{A5EDF4FF-8A22-8947-A679-CC76477A4173}"/>
          </ac:spMkLst>
        </pc:spChg>
      </pc:sldChg>
      <pc:sldChg chg="addSp delSp modSp mod modAnim">
        <pc:chgData name="Mistri, Somen K" userId="0be3d461-045e-4def-96db-2a497456586c" providerId="ADAL" clId="{AAB6A670-8307-604E-A8FC-CD4912D49FCA}" dt="2021-03-01T21:34:02.694" v="1253" actId="14100"/>
        <pc:sldMkLst>
          <pc:docMk/>
          <pc:sldMk cId="809659103" sldId="605"/>
        </pc:sldMkLst>
        <pc:spChg chg="mod">
          <ac:chgData name="Mistri, Somen K" userId="0be3d461-045e-4def-96db-2a497456586c" providerId="ADAL" clId="{AAB6A670-8307-604E-A8FC-CD4912D49FCA}" dt="2021-03-01T21:34:02.694" v="1253" actId="14100"/>
          <ac:spMkLst>
            <pc:docMk/>
            <pc:sldMk cId="809659103" sldId="605"/>
            <ac:spMk id="14" creationId="{B4F2D540-B1F8-224E-9FED-6DCA71EE3128}"/>
          </ac:spMkLst>
        </pc:spChg>
        <pc:spChg chg="mod topLvl">
          <ac:chgData name="Mistri, Somen K" userId="0be3d461-045e-4def-96db-2a497456586c" providerId="ADAL" clId="{AAB6A670-8307-604E-A8FC-CD4912D49FCA}" dt="2021-03-01T21:28:34.707" v="1238" actId="164"/>
          <ac:spMkLst>
            <pc:docMk/>
            <pc:sldMk cId="809659103" sldId="605"/>
            <ac:spMk id="46" creationId="{AB5E68EC-D97A-624C-BE42-9E92E91502A3}"/>
          </ac:spMkLst>
        </pc:spChg>
        <pc:spChg chg="mod topLvl">
          <ac:chgData name="Mistri, Somen K" userId="0be3d461-045e-4def-96db-2a497456586c" providerId="ADAL" clId="{AAB6A670-8307-604E-A8FC-CD4912D49FCA}" dt="2021-03-01T21:28:21.054" v="1237" actId="165"/>
          <ac:spMkLst>
            <pc:docMk/>
            <pc:sldMk cId="809659103" sldId="605"/>
            <ac:spMk id="67" creationId="{16922F15-4CEA-E444-90C7-6BD684EBD6A0}"/>
          </ac:spMkLst>
        </pc:spChg>
        <pc:spChg chg="mod topLvl">
          <ac:chgData name="Mistri, Somen K" userId="0be3d461-045e-4def-96db-2a497456586c" providerId="ADAL" clId="{AAB6A670-8307-604E-A8FC-CD4912D49FCA}" dt="2021-03-01T21:28:34.707" v="1238" actId="164"/>
          <ac:spMkLst>
            <pc:docMk/>
            <pc:sldMk cId="809659103" sldId="605"/>
            <ac:spMk id="68" creationId="{1E1C5885-02B1-BE43-B1EC-EFF94D2ADD06}"/>
          </ac:spMkLst>
        </pc:spChg>
        <pc:grpChg chg="add mod">
          <ac:chgData name="Mistri, Somen K" userId="0be3d461-045e-4def-96db-2a497456586c" providerId="ADAL" clId="{AAB6A670-8307-604E-A8FC-CD4912D49FCA}" dt="2021-03-01T21:28:44.993" v="1239" actId="167"/>
          <ac:grpSpMkLst>
            <pc:docMk/>
            <pc:sldMk cId="809659103" sldId="605"/>
            <ac:grpSpMk id="2" creationId="{E8411FDD-B202-1F4F-816C-DFFC0DDBA747}"/>
          </ac:grpSpMkLst>
        </pc:grpChg>
        <pc:grpChg chg="del mod topLvl">
          <ac:chgData name="Mistri, Somen K" userId="0be3d461-045e-4def-96db-2a497456586c" providerId="ADAL" clId="{AAB6A670-8307-604E-A8FC-CD4912D49FCA}" dt="2021-03-01T21:28:14.608" v="1236" actId="165"/>
          <ac:grpSpMkLst>
            <pc:docMk/>
            <pc:sldMk cId="809659103" sldId="605"/>
            <ac:grpSpMk id="47" creationId="{FA982442-EBB7-7C4D-BA05-AF0A0EDC9F3B}"/>
          </ac:grpSpMkLst>
        </pc:grpChg>
        <pc:grpChg chg="del mod topLvl">
          <ac:chgData name="Mistri, Somen K" userId="0be3d461-045e-4def-96db-2a497456586c" providerId="ADAL" clId="{AAB6A670-8307-604E-A8FC-CD4912D49FCA}" dt="2021-03-01T21:28:21.054" v="1237" actId="165"/>
          <ac:grpSpMkLst>
            <pc:docMk/>
            <pc:sldMk cId="809659103" sldId="605"/>
            <ac:grpSpMk id="64" creationId="{757531E7-612A-CF48-B613-D1AB77BC16DE}"/>
          </ac:grpSpMkLst>
        </pc:grpChg>
        <pc:grpChg chg="del">
          <ac:chgData name="Mistri, Somen K" userId="0be3d461-045e-4def-96db-2a497456586c" providerId="ADAL" clId="{AAB6A670-8307-604E-A8FC-CD4912D49FCA}" dt="2021-03-01T21:28:06.466" v="1235" actId="165"/>
          <ac:grpSpMkLst>
            <pc:docMk/>
            <pc:sldMk cId="809659103" sldId="605"/>
            <ac:grpSpMk id="69" creationId="{E9A28B75-6EF7-5244-A4AD-107854657C8D}"/>
          </ac:grpSpMkLst>
        </pc:grpChg>
        <pc:picChg chg="mod topLvl">
          <ac:chgData name="Mistri, Somen K" userId="0be3d461-045e-4def-96db-2a497456586c" providerId="ADAL" clId="{AAB6A670-8307-604E-A8FC-CD4912D49FCA}" dt="2021-03-01T21:28:34.707" v="1238" actId="164"/>
          <ac:picMkLst>
            <pc:docMk/>
            <pc:sldMk cId="809659103" sldId="605"/>
            <ac:picMk id="66" creationId="{959FDE89-5B09-7E48-9D05-E54DB6482CC4}"/>
          </ac:picMkLst>
        </pc:picChg>
      </pc:sldChg>
      <pc:sldChg chg="modSp mod">
        <pc:chgData name="Mistri, Somen K" userId="0be3d461-045e-4def-96db-2a497456586c" providerId="ADAL" clId="{AAB6A670-8307-604E-A8FC-CD4912D49FCA}" dt="2021-03-01T23:11:32.991" v="1656" actId="20577"/>
        <pc:sldMkLst>
          <pc:docMk/>
          <pc:sldMk cId="2764218698" sldId="606"/>
        </pc:sldMkLst>
        <pc:spChg chg="mod">
          <ac:chgData name="Mistri, Somen K" userId="0be3d461-045e-4def-96db-2a497456586c" providerId="ADAL" clId="{AAB6A670-8307-604E-A8FC-CD4912D49FCA}" dt="2021-03-01T21:35:30.422" v="1278" actId="2711"/>
          <ac:spMkLst>
            <pc:docMk/>
            <pc:sldMk cId="2764218698" sldId="606"/>
            <ac:spMk id="2" creationId="{17469C52-6812-CF43-B3D3-4ECF58B2DD62}"/>
          </ac:spMkLst>
        </pc:spChg>
        <pc:spChg chg="mod">
          <ac:chgData name="Mistri, Somen K" userId="0be3d461-045e-4def-96db-2a497456586c" providerId="ADAL" clId="{AAB6A670-8307-604E-A8FC-CD4912D49FCA}" dt="2021-03-01T23:11:32.991" v="1656" actId="20577"/>
          <ac:spMkLst>
            <pc:docMk/>
            <pc:sldMk cId="2764218698" sldId="606"/>
            <ac:spMk id="3" creationId="{11940DDC-5C86-7345-9C75-FD550BA8C818}"/>
          </ac:spMkLst>
        </pc:spChg>
      </pc:sldChg>
      <pc:sldChg chg="addSp delSp modSp mod">
        <pc:chgData name="Mistri, Somen K" userId="0be3d461-045e-4def-96db-2a497456586c" providerId="ADAL" clId="{AAB6A670-8307-604E-A8FC-CD4912D49FCA}" dt="2021-03-02T00:35:20.742" v="1685" actId="1076"/>
        <pc:sldMkLst>
          <pc:docMk/>
          <pc:sldMk cId="3669622951" sldId="607"/>
        </pc:sldMkLst>
        <pc:spChg chg="mod">
          <ac:chgData name="Mistri, Somen K" userId="0be3d461-045e-4def-96db-2a497456586c" providerId="ADAL" clId="{AAB6A670-8307-604E-A8FC-CD4912D49FCA}" dt="2021-03-01T23:18:04.786" v="1677" actId="403"/>
          <ac:spMkLst>
            <pc:docMk/>
            <pc:sldMk cId="3669622951" sldId="607"/>
            <ac:spMk id="8" creationId="{D06CF9E5-50EE-BC40-9508-C5BEBE30758A}"/>
          </ac:spMkLst>
        </pc:spChg>
        <pc:spChg chg="mod">
          <ac:chgData name="Mistri, Somen K" userId="0be3d461-045e-4def-96db-2a497456586c" providerId="ADAL" clId="{AAB6A670-8307-604E-A8FC-CD4912D49FCA}" dt="2021-03-01T21:37:21.582" v="1285" actId="207"/>
          <ac:spMkLst>
            <pc:docMk/>
            <pc:sldMk cId="3669622951" sldId="607"/>
            <ac:spMk id="9" creationId="{18731E95-5F2C-A04C-9F28-D9AF620337D3}"/>
          </ac:spMkLst>
        </pc:spChg>
        <pc:spChg chg="mod">
          <ac:chgData name="Mistri, Somen K" userId="0be3d461-045e-4def-96db-2a497456586c" providerId="ADAL" clId="{AAB6A670-8307-604E-A8FC-CD4912D49FCA}" dt="2021-03-01T23:17:29.240" v="1674" actId="1076"/>
          <ac:spMkLst>
            <pc:docMk/>
            <pc:sldMk cId="3669622951" sldId="607"/>
            <ac:spMk id="15" creationId="{E6C0ADDD-42D4-634F-A2DC-0EC2B4FD74EE}"/>
          </ac:spMkLst>
        </pc:spChg>
        <pc:grpChg chg="add del mod">
          <ac:chgData name="Mistri, Somen K" userId="0be3d461-045e-4def-96db-2a497456586c" providerId="ADAL" clId="{AAB6A670-8307-604E-A8FC-CD4912D49FCA}" dt="2021-03-01T23:17:22.870" v="1673" actId="1076"/>
          <ac:grpSpMkLst>
            <pc:docMk/>
            <pc:sldMk cId="3669622951" sldId="607"/>
            <ac:grpSpMk id="18" creationId="{838ACBF6-EAF6-0C4D-BEE9-3144F5C9EE0A}"/>
          </ac:grpSpMkLst>
        </pc:grpChg>
        <pc:picChg chg="add del mod">
          <ac:chgData name="Mistri, Somen K" userId="0be3d461-045e-4def-96db-2a497456586c" providerId="ADAL" clId="{AAB6A670-8307-604E-A8FC-CD4912D49FCA}" dt="2021-03-01T23:16:32.513" v="1662"/>
          <ac:picMkLst>
            <pc:docMk/>
            <pc:sldMk cId="3669622951" sldId="607"/>
            <ac:picMk id="3" creationId="{DED0CA83-3DED-E144-A281-2DED6DC266F9}"/>
          </ac:picMkLst>
        </pc:picChg>
        <pc:picChg chg="add del mod">
          <ac:chgData name="Mistri, Somen K" userId="0be3d461-045e-4def-96db-2a497456586c" providerId="ADAL" clId="{AAB6A670-8307-604E-A8FC-CD4912D49FCA}" dt="2021-03-02T00:35:10.619" v="1680" actId="478"/>
          <ac:picMkLst>
            <pc:docMk/>
            <pc:sldMk cId="3669622951" sldId="607"/>
            <ac:picMk id="5" creationId="{8528846F-A72D-9B49-B364-BBE7D8460A28}"/>
          </ac:picMkLst>
        </pc:picChg>
        <pc:picChg chg="add mod">
          <ac:chgData name="Mistri, Somen K" userId="0be3d461-045e-4def-96db-2a497456586c" providerId="ADAL" clId="{AAB6A670-8307-604E-A8FC-CD4912D49FCA}" dt="2021-03-02T00:35:20.742" v="1685" actId="1076"/>
          <ac:picMkLst>
            <pc:docMk/>
            <pc:sldMk cId="3669622951" sldId="607"/>
            <ac:picMk id="7" creationId="{BD016819-D74A-BB4A-BC52-5400AD718001}"/>
          </ac:picMkLst>
        </pc:picChg>
        <pc:picChg chg="del">
          <ac:chgData name="Mistri, Somen K" userId="0be3d461-045e-4def-96db-2a497456586c" providerId="ADAL" clId="{AAB6A670-8307-604E-A8FC-CD4912D49FCA}" dt="2021-03-01T23:16:41.537" v="1664" actId="478"/>
          <ac:picMkLst>
            <pc:docMk/>
            <pc:sldMk cId="3669622951" sldId="607"/>
            <ac:picMk id="11" creationId="{1DE73699-95A7-BB41-A526-3DB7FE92DB23}"/>
          </ac:picMkLst>
        </pc:picChg>
        <pc:cxnChg chg="mod">
          <ac:chgData name="Mistri, Somen K" userId="0be3d461-045e-4def-96db-2a497456586c" providerId="ADAL" clId="{AAB6A670-8307-604E-A8FC-CD4912D49FCA}" dt="2021-03-01T23:17:35.544" v="1675" actId="1582"/>
          <ac:cxnSpMkLst>
            <pc:docMk/>
            <pc:sldMk cId="3669622951" sldId="607"/>
            <ac:cxnSpMk id="14" creationId="{2B696DC9-26FF-B64C-A325-6748DB840AA8}"/>
          </ac:cxnSpMkLst>
        </pc:cxnChg>
        <pc:cxnChg chg="mod">
          <ac:chgData name="Mistri, Somen K" userId="0be3d461-045e-4def-96db-2a497456586c" providerId="ADAL" clId="{AAB6A670-8307-604E-A8FC-CD4912D49FCA}" dt="2021-03-01T23:17:41.414" v="1676" actId="1582"/>
          <ac:cxnSpMkLst>
            <pc:docMk/>
            <pc:sldMk cId="3669622951" sldId="607"/>
            <ac:cxnSpMk id="16" creationId="{C3A15827-2DD2-B74A-BB18-9899259A74E0}"/>
          </ac:cxnSpMkLst>
        </pc:cxnChg>
      </pc:sldChg>
      <pc:sldChg chg="modSp mod">
        <pc:chgData name="Mistri, Somen K" userId="0be3d461-045e-4def-96db-2a497456586c" providerId="ADAL" clId="{AAB6A670-8307-604E-A8FC-CD4912D49FCA}" dt="2021-03-01T19:06:53.701" v="287" actId="207"/>
        <pc:sldMkLst>
          <pc:docMk/>
          <pc:sldMk cId="2646884525" sldId="609"/>
        </pc:sldMkLst>
        <pc:spChg chg="mod">
          <ac:chgData name="Mistri, Somen K" userId="0be3d461-045e-4def-96db-2a497456586c" providerId="ADAL" clId="{AAB6A670-8307-604E-A8FC-CD4912D49FCA}" dt="2021-03-01T19:06:53.701" v="287" actId="207"/>
          <ac:spMkLst>
            <pc:docMk/>
            <pc:sldMk cId="2646884525" sldId="609"/>
            <ac:spMk id="2" creationId="{00000000-0000-0000-0000-000000000000}"/>
          </ac:spMkLst>
        </pc:spChg>
      </pc:sldChg>
      <pc:sldChg chg="addSp delSp modSp mod">
        <pc:chgData name="Mistri, Somen K" userId="0be3d461-045e-4def-96db-2a497456586c" providerId="ADAL" clId="{AAB6A670-8307-604E-A8FC-CD4912D49FCA}" dt="2021-03-01T21:32:08.731" v="1252" actId="1036"/>
        <pc:sldMkLst>
          <pc:docMk/>
          <pc:sldMk cId="454770684" sldId="614"/>
        </pc:sldMkLst>
        <pc:spChg chg="add mod">
          <ac:chgData name="Mistri, Somen K" userId="0be3d461-045e-4def-96db-2a497456586c" providerId="ADAL" clId="{AAB6A670-8307-604E-A8FC-CD4912D49FCA}" dt="2021-03-01T21:26:44.148" v="1232" actId="1076"/>
          <ac:spMkLst>
            <pc:docMk/>
            <pc:sldMk cId="454770684" sldId="614"/>
            <ac:spMk id="21" creationId="{B40B51BB-707D-9040-9712-CEA632928846}"/>
          </ac:spMkLst>
        </pc:spChg>
        <pc:spChg chg="del">
          <ac:chgData name="Mistri, Somen K" userId="0be3d461-045e-4def-96db-2a497456586c" providerId="ADAL" clId="{AAB6A670-8307-604E-A8FC-CD4912D49FCA}" dt="2021-03-01T21:26:37.549" v="1229" actId="478"/>
          <ac:spMkLst>
            <pc:docMk/>
            <pc:sldMk cId="454770684" sldId="614"/>
            <ac:spMk id="29" creationId="{A3B12B47-A590-CD48-A890-396FD7F44E77}"/>
          </ac:spMkLst>
        </pc:spChg>
        <pc:spChg chg="add del mod">
          <ac:chgData name="Mistri, Somen K" userId="0be3d461-045e-4def-96db-2a497456586c" providerId="ADAL" clId="{AAB6A670-8307-604E-A8FC-CD4912D49FCA}" dt="2021-03-01T21:31:34.757" v="1246"/>
          <ac:spMkLst>
            <pc:docMk/>
            <pc:sldMk cId="454770684" sldId="614"/>
            <ac:spMk id="33" creationId="{41F0B443-48D9-0645-90DB-BC7049F6E38E}"/>
          </ac:spMkLst>
        </pc:spChg>
        <pc:spChg chg="add del mod">
          <ac:chgData name="Mistri, Somen K" userId="0be3d461-045e-4def-96db-2a497456586c" providerId="ADAL" clId="{AAB6A670-8307-604E-A8FC-CD4912D49FCA}" dt="2021-03-01T21:31:34.757" v="1246"/>
          <ac:spMkLst>
            <pc:docMk/>
            <pc:sldMk cId="454770684" sldId="614"/>
            <ac:spMk id="34" creationId="{D188B505-FCDA-C043-9B5C-B3DD53A3349A}"/>
          </ac:spMkLst>
        </pc:spChg>
        <pc:picChg chg="add mod">
          <ac:chgData name="Mistri, Somen K" userId="0be3d461-045e-4def-96db-2a497456586c" providerId="ADAL" clId="{AAB6A670-8307-604E-A8FC-CD4912D49FCA}" dt="2021-03-01T21:32:08.731" v="1252" actId="1036"/>
          <ac:picMkLst>
            <pc:docMk/>
            <pc:sldMk cId="454770684" sldId="614"/>
            <ac:picMk id="2" creationId="{48C8AA74-C9CB-1848-A1B9-0D2D9ACFD725}"/>
          </ac:picMkLst>
        </pc:picChg>
        <pc:picChg chg="del mod">
          <ac:chgData name="Mistri, Somen K" userId="0be3d461-045e-4def-96db-2a497456586c" providerId="ADAL" clId="{AAB6A670-8307-604E-A8FC-CD4912D49FCA}" dt="2021-03-01T21:31:25.313" v="1244" actId="478"/>
          <ac:picMkLst>
            <pc:docMk/>
            <pc:sldMk cId="454770684" sldId="614"/>
            <ac:picMk id="18" creationId="{D39486B5-CE2E-2448-9B45-15C48658DEF3}"/>
          </ac:picMkLst>
        </pc:picChg>
        <pc:picChg chg="add del mod">
          <ac:chgData name="Mistri, Somen K" userId="0be3d461-045e-4def-96db-2a497456586c" providerId="ADAL" clId="{AAB6A670-8307-604E-A8FC-CD4912D49FCA}" dt="2021-03-01T21:31:34.757" v="1246"/>
          <ac:picMkLst>
            <pc:docMk/>
            <pc:sldMk cId="454770684" sldId="614"/>
            <ac:picMk id="23" creationId="{0B9AD40F-2968-A043-9A4F-7518543FD70C}"/>
          </ac:picMkLst>
        </pc:picChg>
        <pc:picChg chg="add del mod">
          <ac:chgData name="Mistri, Somen K" userId="0be3d461-045e-4def-96db-2a497456586c" providerId="ADAL" clId="{AAB6A670-8307-604E-A8FC-CD4912D49FCA}" dt="2021-03-01T21:31:34.757" v="1246"/>
          <ac:picMkLst>
            <pc:docMk/>
            <pc:sldMk cId="454770684" sldId="614"/>
            <ac:picMk id="31" creationId="{5173825E-4A1E-AF47-84D5-3FE4F4677963}"/>
          </ac:picMkLst>
        </pc:picChg>
        <pc:picChg chg="add del mod">
          <ac:chgData name="Mistri, Somen K" userId="0be3d461-045e-4def-96db-2a497456586c" providerId="ADAL" clId="{AAB6A670-8307-604E-A8FC-CD4912D49FCA}" dt="2021-03-01T21:31:34.757" v="1246"/>
          <ac:picMkLst>
            <pc:docMk/>
            <pc:sldMk cId="454770684" sldId="614"/>
            <ac:picMk id="32" creationId="{D0B13FCB-3D4B-E847-A26F-5857910A7564}"/>
          </ac:picMkLst>
        </pc:picChg>
      </pc:sldChg>
      <pc:sldChg chg="modSp del">
        <pc:chgData name="Mistri, Somen K" userId="0be3d461-045e-4def-96db-2a497456586c" providerId="ADAL" clId="{AAB6A670-8307-604E-A8FC-CD4912D49FCA}" dt="2021-03-01T18:49:36.853" v="79" actId="2696"/>
        <pc:sldMkLst>
          <pc:docMk/>
          <pc:sldMk cId="3491918425" sldId="615"/>
        </pc:sldMkLst>
        <pc:spChg chg="mod">
          <ac:chgData name="Mistri, Somen K" userId="0be3d461-045e-4def-96db-2a497456586c" providerId="ADAL" clId="{AAB6A670-8307-604E-A8FC-CD4912D49FCA}" dt="2021-03-01T18:49:12.517" v="74"/>
          <ac:spMkLst>
            <pc:docMk/>
            <pc:sldMk cId="3491918425" sldId="615"/>
            <ac:spMk id="5" creationId="{00000000-0000-0000-0000-000000000000}"/>
          </ac:spMkLst>
        </pc:spChg>
      </pc:sldChg>
      <pc:sldChg chg="addSp modSp add mod modAnim">
        <pc:chgData name="Mistri, Somen K" userId="0be3d461-045e-4def-96db-2a497456586c" providerId="ADAL" clId="{AAB6A670-8307-604E-A8FC-CD4912D49FCA}" dt="2021-03-01T22:01:01.674" v="1357"/>
        <pc:sldMkLst>
          <pc:docMk/>
          <pc:sldMk cId="889079788" sldId="616"/>
        </pc:sldMkLst>
        <pc:spChg chg="add mod">
          <ac:chgData name="Mistri, Somen K" userId="0be3d461-045e-4def-96db-2a497456586c" providerId="ADAL" clId="{AAB6A670-8307-604E-A8FC-CD4912D49FCA}" dt="2021-03-01T19:21:09.240" v="369" actId="113"/>
          <ac:spMkLst>
            <pc:docMk/>
            <pc:sldMk cId="889079788" sldId="616"/>
            <ac:spMk id="2" creationId="{B56D94D9-AA81-DD46-B9E3-BBFC45790DC7}"/>
          </ac:spMkLst>
        </pc:spChg>
        <pc:spChg chg="mod">
          <ac:chgData name="Mistri, Somen K" userId="0be3d461-045e-4def-96db-2a497456586c" providerId="ADAL" clId="{AAB6A670-8307-604E-A8FC-CD4912D49FCA}" dt="2021-03-01T19:20:50.194" v="368" actId="207"/>
          <ac:spMkLst>
            <pc:docMk/>
            <pc:sldMk cId="889079788" sldId="616"/>
            <ac:spMk id="10" creationId="{00000000-0000-0000-0000-000000000000}"/>
          </ac:spMkLst>
        </pc:spChg>
      </pc:sldChg>
      <pc:sldChg chg="addSp delSp modSp add mod delAnim modAnim">
        <pc:chgData name="Mistri, Somen K" userId="0be3d461-045e-4def-96db-2a497456586c" providerId="ADAL" clId="{AAB6A670-8307-604E-A8FC-CD4912D49FCA}" dt="2021-03-01T19:07:10.248" v="290" actId="207"/>
        <pc:sldMkLst>
          <pc:docMk/>
          <pc:sldMk cId="606742552" sldId="617"/>
        </pc:sldMkLst>
        <pc:spChg chg="mod">
          <ac:chgData name="Mistri, Somen K" userId="0be3d461-045e-4def-96db-2a497456586c" providerId="ADAL" clId="{AAB6A670-8307-604E-A8FC-CD4912D49FCA}" dt="2021-03-01T19:07:10.248" v="290" actId="207"/>
          <ac:spMkLst>
            <pc:docMk/>
            <pc:sldMk cId="606742552" sldId="617"/>
            <ac:spMk id="3" creationId="{D914AD65-A5F5-EA4E-960F-2460AE250C5C}"/>
          </ac:spMkLst>
        </pc:spChg>
        <pc:spChg chg="mod">
          <ac:chgData name="Mistri, Somen K" userId="0be3d461-045e-4def-96db-2a497456586c" providerId="ADAL" clId="{AAB6A670-8307-604E-A8FC-CD4912D49FCA}" dt="2021-03-01T19:04:10.938" v="235"/>
          <ac:spMkLst>
            <pc:docMk/>
            <pc:sldMk cId="606742552" sldId="617"/>
            <ac:spMk id="35" creationId="{D12386CA-C670-8043-8B2D-2A0C8FDFE9C4}"/>
          </ac:spMkLst>
        </pc:spChg>
        <pc:grpChg chg="del">
          <ac:chgData name="Mistri, Somen K" userId="0be3d461-045e-4def-96db-2a497456586c" providerId="ADAL" clId="{AAB6A670-8307-604E-A8FC-CD4912D49FCA}" dt="2021-03-01T19:04:03.210" v="234" actId="478"/>
          <ac:grpSpMkLst>
            <pc:docMk/>
            <pc:sldMk cId="606742552" sldId="617"/>
            <ac:grpSpMk id="30" creationId="{2C523541-1BBA-8945-8C76-CC16DE668240}"/>
          </ac:grpSpMkLst>
        </pc:grpChg>
        <pc:grpChg chg="add mod">
          <ac:chgData name="Mistri, Somen K" userId="0be3d461-045e-4def-96db-2a497456586c" providerId="ADAL" clId="{AAB6A670-8307-604E-A8FC-CD4912D49FCA}" dt="2021-03-01T19:04:19.183" v="236" actId="1076"/>
          <ac:grpSpMkLst>
            <pc:docMk/>
            <pc:sldMk cId="606742552" sldId="617"/>
            <ac:grpSpMk id="33" creationId="{C11F29EA-2F7F-9642-BFFD-B749F41C4D55}"/>
          </ac:grpSpMkLst>
        </pc:grpChg>
        <pc:picChg chg="mod">
          <ac:chgData name="Mistri, Somen K" userId="0be3d461-045e-4def-96db-2a497456586c" providerId="ADAL" clId="{AAB6A670-8307-604E-A8FC-CD4912D49FCA}" dt="2021-03-01T19:04:10.938" v="235"/>
          <ac:picMkLst>
            <pc:docMk/>
            <pc:sldMk cId="606742552" sldId="617"/>
            <ac:picMk id="34" creationId="{8FF9CA10-F587-7446-83F2-528260A3270C}"/>
          </ac:picMkLst>
        </pc:picChg>
      </pc:sldChg>
      <pc:sldChg chg="addSp delSp modSp add mod modAnim">
        <pc:chgData name="Mistri, Somen K" userId="0be3d461-045e-4def-96db-2a497456586c" providerId="ADAL" clId="{AAB6A670-8307-604E-A8FC-CD4912D49FCA}" dt="2021-03-01T21:49:07.210" v="1329"/>
        <pc:sldMkLst>
          <pc:docMk/>
          <pc:sldMk cId="2864806900" sldId="618"/>
        </pc:sldMkLst>
        <pc:spChg chg="mod">
          <ac:chgData name="Mistri, Somen K" userId="0be3d461-045e-4def-96db-2a497456586c" providerId="ADAL" clId="{AAB6A670-8307-604E-A8FC-CD4912D49FCA}" dt="2021-03-01T19:07:16.495" v="291" actId="207"/>
          <ac:spMkLst>
            <pc:docMk/>
            <pc:sldMk cId="2864806900" sldId="618"/>
            <ac:spMk id="3" creationId="{D914AD65-A5F5-EA4E-960F-2460AE250C5C}"/>
          </ac:spMkLst>
        </pc:spChg>
        <pc:spChg chg="add mod">
          <ac:chgData name="Mistri, Somen K" userId="0be3d461-045e-4def-96db-2a497456586c" providerId="ADAL" clId="{AAB6A670-8307-604E-A8FC-CD4912D49FCA}" dt="2021-03-01T19:06:10.735" v="284" actId="207"/>
          <ac:spMkLst>
            <pc:docMk/>
            <pc:sldMk cId="2864806900" sldId="618"/>
            <ac:spMk id="4" creationId="{FA735028-55F7-FB4A-A162-09FEAD0DF3D2}"/>
          </ac:spMkLst>
        </pc:spChg>
        <pc:spChg chg="mod">
          <ac:chgData name="Mistri, Somen K" userId="0be3d461-045e-4def-96db-2a497456586c" providerId="ADAL" clId="{AAB6A670-8307-604E-A8FC-CD4912D49FCA}" dt="2021-03-01T19:05:02.896" v="242" actId="1076"/>
          <ac:spMkLst>
            <pc:docMk/>
            <pc:sldMk cId="2864806900" sldId="618"/>
            <ac:spMk id="18" creationId="{230EB43E-0516-8A48-88BE-6FFB6BD90FC5}"/>
          </ac:spMkLst>
        </pc:spChg>
        <pc:spChg chg="add mod">
          <ac:chgData name="Mistri, Somen K" userId="0be3d461-045e-4def-96db-2a497456586c" providerId="ADAL" clId="{AAB6A670-8307-604E-A8FC-CD4912D49FCA}" dt="2021-03-01T21:48:37.885" v="1315" actId="164"/>
          <ac:spMkLst>
            <pc:docMk/>
            <pc:sldMk cId="2864806900" sldId="618"/>
            <ac:spMk id="19" creationId="{3A78824A-5648-D04D-82F6-603C94973E1D}"/>
          </ac:spMkLst>
        </pc:spChg>
        <pc:spChg chg="mod">
          <ac:chgData name="Mistri, Somen K" userId="0be3d461-045e-4def-96db-2a497456586c" providerId="ADAL" clId="{AAB6A670-8307-604E-A8FC-CD4912D49FCA}" dt="2021-03-01T19:04:48.675" v="240"/>
          <ac:spMkLst>
            <pc:docMk/>
            <pc:sldMk cId="2864806900" sldId="618"/>
            <ac:spMk id="32" creationId="{E9972EB5-3141-024A-AA2F-B589FCA692C5}"/>
          </ac:spMkLst>
        </pc:spChg>
        <pc:spChg chg="mod">
          <ac:chgData name="Mistri, Somen K" userId="0be3d461-045e-4def-96db-2a497456586c" providerId="ADAL" clId="{AAB6A670-8307-604E-A8FC-CD4912D49FCA}" dt="2021-03-01T21:48:44.044" v="1316"/>
          <ac:spMkLst>
            <pc:docMk/>
            <pc:sldMk cId="2864806900" sldId="618"/>
            <ac:spMk id="44" creationId="{4EDA3879-81FC-6B45-BA39-1FFAAD3FCCBD}"/>
          </ac:spMkLst>
        </pc:spChg>
        <pc:grpChg chg="add mod">
          <ac:chgData name="Mistri, Somen K" userId="0be3d461-045e-4def-96db-2a497456586c" providerId="ADAL" clId="{AAB6A670-8307-604E-A8FC-CD4912D49FCA}" dt="2021-03-01T21:48:57.497" v="1328" actId="1037"/>
          <ac:grpSpMkLst>
            <pc:docMk/>
            <pc:sldMk cId="2864806900" sldId="618"/>
            <ac:grpSpMk id="25" creationId="{BDCD667F-776C-B844-8A81-3E1F10E994FD}"/>
          </ac:grpSpMkLst>
        </pc:grpChg>
        <pc:grpChg chg="add mod">
          <ac:chgData name="Mistri, Somen K" userId="0be3d461-045e-4def-96db-2a497456586c" providerId="ADAL" clId="{AAB6A670-8307-604E-A8FC-CD4912D49FCA}" dt="2021-03-01T19:05:08.976" v="251" actId="1038"/>
          <ac:grpSpMkLst>
            <pc:docMk/>
            <pc:sldMk cId="2864806900" sldId="618"/>
            <ac:grpSpMk id="30" creationId="{D643B72F-8050-8A49-A7D6-665F37A40EC1}"/>
          </ac:grpSpMkLst>
        </pc:grpChg>
        <pc:grpChg chg="del">
          <ac:chgData name="Mistri, Somen K" userId="0be3d461-045e-4def-96db-2a497456586c" providerId="ADAL" clId="{AAB6A670-8307-604E-A8FC-CD4912D49FCA}" dt="2021-03-01T19:04:43.082" v="239" actId="478"/>
          <ac:grpSpMkLst>
            <pc:docMk/>
            <pc:sldMk cId="2864806900" sldId="618"/>
            <ac:grpSpMk id="33" creationId="{C11F29EA-2F7F-9642-BFFD-B749F41C4D55}"/>
          </ac:grpSpMkLst>
        </pc:grpChg>
        <pc:grpChg chg="add mod">
          <ac:chgData name="Mistri, Somen K" userId="0be3d461-045e-4def-96db-2a497456586c" providerId="ADAL" clId="{AAB6A670-8307-604E-A8FC-CD4912D49FCA}" dt="2021-03-01T21:48:51.936" v="1323" actId="1037"/>
          <ac:grpSpMkLst>
            <pc:docMk/>
            <pc:sldMk cId="2864806900" sldId="618"/>
            <ac:grpSpMk id="38" creationId="{68EF0A6F-7A6E-1345-93F5-D62318D906B6}"/>
          </ac:grpSpMkLst>
        </pc:grpChg>
        <pc:picChg chg="mod">
          <ac:chgData name="Mistri, Somen K" userId="0be3d461-045e-4def-96db-2a497456586c" providerId="ADAL" clId="{AAB6A670-8307-604E-A8FC-CD4912D49FCA}" dt="2021-03-01T19:04:48.675" v="240"/>
          <ac:picMkLst>
            <pc:docMk/>
            <pc:sldMk cId="2864806900" sldId="618"/>
            <ac:picMk id="31" creationId="{4C3CBEAA-346E-DB4C-9BEE-155B18FF56E0}"/>
          </ac:picMkLst>
        </pc:picChg>
        <pc:cxnChg chg="add mod">
          <ac:chgData name="Mistri, Somen K" userId="0be3d461-045e-4def-96db-2a497456586c" providerId="ADAL" clId="{AAB6A670-8307-604E-A8FC-CD4912D49FCA}" dt="2021-03-01T21:48:37.885" v="1315" actId="164"/>
          <ac:cxnSpMkLst>
            <pc:docMk/>
            <pc:sldMk cId="2864806900" sldId="618"/>
            <ac:cxnSpMk id="24" creationId="{22AC5C88-1BF2-4E4C-97B6-6FA531994692}"/>
          </ac:cxnSpMkLst>
        </pc:cxnChg>
        <pc:cxnChg chg="mod">
          <ac:chgData name="Mistri, Somen K" userId="0be3d461-045e-4def-96db-2a497456586c" providerId="ADAL" clId="{AAB6A670-8307-604E-A8FC-CD4912D49FCA}" dt="2021-03-01T21:48:44.044" v="1316"/>
          <ac:cxnSpMkLst>
            <pc:docMk/>
            <pc:sldMk cId="2864806900" sldId="618"/>
            <ac:cxnSpMk id="45" creationId="{BCF22799-26AD-9E43-87CF-966858FB5448}"/>
          </ac:cxnSpMkLst>
        </pc:cxnChg>
      </pc:sldChg>
    </pc:docChg>
  </pc:docChgLst>
  <pc:docChgLst>
    <pc:chgData name="Mistri, Somen K" userId="0be3d461-045e-4def-96db-2a497456586c" providerId="ADAL" clId="{D0D05961-7BC9-634E-B980-FEC04AE8D38A}"/>
    <pc:docChg chg="undo custSel addSld delSld modSld sldOrd">
      <pc:chgData name="Mistri, Somen K" userId="0be3d461-045e-4def-96db-2a497456586c" providerId="ADAL" clId="{D0D05961-7BC9-634E-B980-FEC04AE8D38A}" dt="2021-02-26T18:52:09.048" v="4720" actId="20577"/>
      <pc:docMkLst>
        <pc:docMk/>
      </pc:docMkLst>
      <pc:sldChg chg="delSp modSp del mod delAnim">
        <pc:chgData name="Mistri, Somen K" userId="0be3d461-045e-4def-96db-2a497456586c" providerId="ADAL" clId="{D0D05961-7BC9-634E-B980-FEC04AE8D38A}" dt="2021-02-26T17:38:32.255" v="4482" actId="2696"/>
        <pc:sldMkLst>
          <pc:docMk/>
          <pc:sldMk cId="1118749828" sldId="257"/>
        </pc:sldMkLst>
        <pc:grpChg chg="del">
          <ac:chgData name="Mistri, Somen K" userId="0be3d461-045e-4def-96db-2a497456586c" providerId="ADAL" clId="{D0D05961-7BC9-634E-B980-FEC04AE8D38A}" dt="2021-02-25T14:52:06.501" v="1" actId="478"/>
          <ac:grpSpMkLst>
            <pc:docMk/>
            <pc:sldMk cId="1118749828" sldId="257"/>
            <ac:grpSpMk id="19" creationId="{0E1E3E7E-3A07-5641-9D21-65639CE7F823}"/>
          </ac:grpSpMkLst>
        </pc:grpChg>
        <pc:grpChg chg="mod">
          <ac:chgData name="Mistri, Somen K" userId="0be3d461-045e-4def-96db-2a497456586c" providerId="ADAL" clId="{D0D05961-7BC9-634E-B980-FEC04AE8D38A}" dt="2021-02-25T14:52:16.523" v="4" actId="1076"/>
          <ac:grpSpMkLst>
            <pc:docMk/>
            <pc:sldMk cId="1118749828" sldId="257"/>
            <ac:grpSpMk id="25" creationId="{C420DFFA-1142-754C-B386-D274C26FA028}"/>
          </ac:grpSpMkLst>
        </pc:grpChg>
        <pc:picChg chg="del">
          <ac:chgData name="Mistri, Somen K" userId="0be3d461-045e-4def-96db-2a497456586c" providerId="ADAL" clId="{D0D05961-7BC9-634E-B980-FEC04AE8D38A}" dt="2021-02-25T14:52:08.583" v="2" actId="478"/>
          <ac:picMkLst>
            <pc:docMk/>
            <pc:sldMk cId="1118749828" sldId="257"/>
            <ac:picMk id="14" creationId="{750965CC-C5B4-7A48-ACB7-582D283B202C}"/>
          </ac:picMkLst>
        </pc:picChg>
        <pc:picChg chg="del">
          <ac:chgData name="Mistri, Somen K" userId="0be3d461-045e-4def-96db-2a497456586c" providerId="ADAL" clId="{D0D05961-7BC9-634E-B980-FEC04AE8D38A}" dt="2021-02-25T14:52:04.006" v="0" actId="478"/>
          <ac:picMkLst>
            <pc:docMk/>
            <pc:sldMk cId="1118749828" sldId="257"/>
            <ac:picMk id="16" creationId="{1D63AD9B-02A0-C249-8040-CB2BC3837DF2}"/>
          </ac:picMkLst>
        </pc:picChg>
        <pc:cxnChg chg="del">
          <ac:chgData name="Mistri, Somen K" userId="0be3d461-045e-4def-96db-2a497456586c" providerId="ADAL" clId="{D0D05961-7BC9-634E-B980-FEC04AE8D38A}" dt="2021-02-25T14:52:10.193" v="3" actId="478"/>
          <ac:cxnSpMkLst>
            <pc:docMk/>
            <pc:sldMk cId="1118749828" sldId="257"/>
            <ac:cxnSpMk id="15" creationId="{1FBFF3E1-DDE4-B64E-8175-BACD8DBB0F17}"/>
          </ac:cxnSpMkLst>
        </pc:cxnChg>
      </pc:sldChg>
      <pc:sldChg chg="addSp delSp modSp mod">
        <pc:chgData name="Mistri, Somen K" userId="0be3d461-045e-4def-96db-2a497456586c" providerId="ADAL" clId="{D0D05961-7BC9-634E-B980-FEC04AE8D38A}" dt="2021-02-26T17:48:59.555" v="4597" actId="1076"/>
        <pc:sldMkLst>
          <pc:docMk/>
          <pc:sldMk cId="4114615442" sldId="260"/>
        </pc:sldMkLst>
        <pc:spChg chg="mod">
          <ac:chgData name="Mistri, Somen K" userId="0be3d461-045e-4def-96db-2a497456586c" providerId="ADAL" clId="{D0D05961-7BC9-634E-B980-FEC04AE8D38A}" dt="2021-02-26T14:28:19.491" v="3175" actId="122"/>
          <ac:spMkLst>
            <pc:docMk/>
            <pc:sldMk cId="4114615442" sldId="260"/>
            <ac:spMk id="2" creationId="{A7A6E6C0-25B2-844E-B861-CC9449EDCC7A}"/>
          </ac:spMkLst>
        </pc:spChg>
        <pc:spChg chg="del">
          <ac:chgData name="Mistri, Somen K" userId="0be3d461-045e-4def-96db-2a497456586c" providerId="ADAL" clId="{D0D05961-7BC9-634E-B980-FEC04AE8D38A}" dt="2021-02-26T01:43:43.173" v="2868" actId="478"/>
          <ac:spMkLst>
            <pc:docMk/>
            <pc:sldMk cId="4114615442" sldId="260"/>
            <ac:spMk id="3" creationId="{9AE6904D-C215-3646-8C4C-ECB7E77BF5C4}"/>
          </ac:spMkLst>
        </pc:spChg>
        <pc:picChg chg="add del mod">
          <ac:chgData name="Mistri, Somen K" userId="0be3d461-045e-4def-96db-2a497456586c" providerId="ADAL" clId="{D0D05961-7BC9-634E-B980-FEC04AE8D38A}" dt="2021-02-26T01:43:40.898" v="2867" actId="478"/>
          <ac:picMkLst>
            <pc:docMk/>
            <pc:sldMk cId="4114615442" sldId="260"/>
            <ac:picMk id="5" creationId="{E25A3C4F-BEB2-A841-9BBB-E7C21E302A3C}"/>
          </ac:picMkLst>
        </pc:picChg>
        <pc:picChg chg="add del mod">
          <ac:chgData name="Mistri, Somen K" userId="0be3d461-045e-4def-96db-2a497456586c" providerId="ADAL" clId="{D0D05961-7BC9-634E-B980-FEC04AE8D38A}" dt="2021-02-26T02:04:44.766" v="2916" actId="478"/>
          <ac:picMkLst>
            <pc:docMk/>
            <pc:sldMk cId="4114615442" sldId="260"/>
            <ac:picMk id="7" creationId="{A633CF65-DC06-A346-A85B-59B04549D56A}"/>
          </ac:picMkLst>
        </pc:picChg>
        <pc:picChg chg="add mod">
          <ac:chgData name="Mistri, Somen K" userId="0be3d461-045e-4def-96db-2a497456586c" providerId="ADAL" clId="{D0D05961-7BC9-634E-B980-FEC04AE8D38A}" dt="2021-02-26T17:48:59.555" v="4597" actId="1076"/>
          <ac:picMkLst>
            <pc:docMk/>
            <pc:sldMk cId="4114615442" sldId="260"/>
            <ac:picMk id="9" creationId="{CCB210A4-BB88-034B-8DEE-32913960096B}"/>
          </ac:picMkLst>
        </pc:picChg>
        <pc:picChg chg="add del mod">
          <ac:chgData name="Mistri, Somen K" userId="0be3d461-045e-4def-96db-2a497456586c" providerId="ADAL" clId="{D0D05961-7BC9-634E-B980-FEC04AE8D38A}" dt="2021-02-26T17:48:50.815" v="4594" actId="478"/>
          <ac:picMkLst>
            <pc:docMk/>
            <pc:sldMk cId="4114615442" sldId="260"/>
            <ac:picMk id="11" creationId="{463734E6-567C-C744-8E51-B5E2A0ADDBC3}"/>
          </ac:picMkLst>
        </pc:picChg>
        <pc:picChg chg="add del mod">
          <ac:chgData name="Mistri, Somen K" userId="0be3d461-045e-4def-96db-2a497456586c" providerId="ADAL" clId="{D0D05961-7BC9-634E-B980-FEC04AE8D38A}" dt="2021-02-26T17:48:50.815" v="4594" actId="478"/>
          <ac:picMkLst>
            <pc:docMk/>
            <pc:sldMk cId="4114615442" sldId="260"/>
            <ac:picMk id="13" creationId="{F94AF852-372F-FC45-B904-C070E070AE68}"/>
          </ac:picMkLst>
        </pc:picChg>
        <pc:picChg chg="del mod">
          <ac:chgData name="Mistri, Somen K" userId="0be3d461-045e-4def-96db-2a497456586c" providerId="ADAL" clId="{D0D05961-7BC9-634E-B980-FEC04AE8D38A}" dt="2021-02-26T01:39:52.515" v="2861" actId="478"/>
          <ac:picMkLst>
            <pc:docMk/>
            <pc:sldMk cId="4114615442" sldId="260"/>
            <ac:picMk id="3074" creationId="{EEE65B3D-0864-1F47-8B8D-FB4E2A895C1C}"/>
          </ac:picMkLst>
        </pc:picChg>
      </pc:sldChg>
      <pc:sldChg chg="del">
        <pc:chgData name="Mistri, Somen K" userId="0be3d461-045e-4def-96db-2a497456586c" providerId="ADAL" clId="{D0D05961-7BC9-634E-B980-FEC04AE8D38A}" dt="2021-02-26T00:26:08.467" v="2408" actId="2696"/>
        <pc:sldMkLst>
          <pc:docMk/>
          <pc:sldMk cId="1919169841" sldId="267"/>
        </pc:sldMkLst>
      </pc:sldChg>
      <pc:sldChg chg="del">
        <pc:chgData name="Mistri, Somen K" userId="0be3d461-045e-4def-96db-2a497456586c" providerId="ADAL" clId="{D0D05961-7BC9-634E-B980-FEC04AE8D38A}" dt="2021-02-26T00:26:08.467" v="2408" actId="2696"/>
        <pc:sldMkLst>
          <pc:docMk/>
          <pc:sldMk cId="3922800317" sldId="316"/>
        </pc:sldMkLst>
      </pc:sldChg>
      <pc:sldChg chg="addSp delSp modSp mod delAnim modAnim">
        <pc:chgData name="Mistri, Somen K" userId="0be3d461-045e-4def-96db-2a497456586c" providerId="ADAL" clId="{D0D05961-7BC9-634E-B980-FEC04AE8D38A}" dt="2021-02-26T14:36:17.414" v="3290" actId="1076"/>
        <pc:sldMkLst>
          <pc:docMk/>
          <pc:sldMk cId="2486016947" sldId="329"/>
        </pc:sldMkLst>
        <pc:spChg chg="mod">
          <ac:chgData name="Mistri, Somen K" userId="0be3d461-045e-4def-96db-2a497456586c" providerId="ADAL" clId="{D0D05961-7BC9-634E-B980-FEC04AE8D38A}" dt="2021-02-26T14:36:17.414" v="3290" actId="1076"/>
          <ac:spMkLst>
            <pc:docMk/>
            <pc:sldMk cId="2486016947" sldId="329"/>
            <ac:spMk id="2" creationId="{6EA50B87-235B-014F-A2F0-314874347E58}"/>
          </ac:spMkLst>
        </pc:spChg>
        <pc:spChg chg="mod">
          <ac:chgData name="Mistri, Somen K" userId="0be3d461-045e-4def-96db-2a497456586c" providerId="ADAL" clId="{D0D05961-7BC9-634E-B980-FEC04AE8D38A}" dt="2021-02-26T14:25:48.996" v="3156" actId="14100"/>
          <ac:spMkLst>
            <pc:docMk/>
            <pc:sldMk cId="2486016947" sldId="329"/>
            <ac:spMk id="8" creationId="{E8A42958-FF98-984B-9254-CBC1A44E6471}"/>
          </ac:spMkLst>
        </pc:spChg>
        <pc:spChg chg="del">
          <ac:chgData name="Mistri, Somen K" userId="0be3d461-045e-4def-96db-2a497456586c" providerId="ADAL" clId="{D0D05961-7BC9-634E-B980-FEC04AE8D38A}" dt="2021-02-26T02:14:13.011" v="3039" actId="478"/>
          <ac:spMkLst>
            <pc:docMk/>
            <pc:sldMk cId="2486016947" sldId="329"/>
            <ac:spMk id="14" creationId="{96D6FA36-26B6-9341-B1A5-9CAAB18D75F4}"/>
          </ac:spMkLst>
        </pc:spChg>
        <pc:spChg chg="del">
          <ac:chgData name="Mistri, Somen K" userId="0be3d461-045e-4def-96db-2a497456586c" providerId="ADAL" clId="{D0D05961-7BC9-634E-B980-FEC04AE8D38A}" dt="2021-02-26T14:19:33.578" v="3048" actId="478"/>
          <ac:spMkLst>
            <pc:docMk/>
            <pc:sldMk cId="2486016947" sldId="329"/>
            <ac:spMk id="15" creationId="{62322671-4F63-6F4F-B092-FB2C48095FB3}"/>
          </ac:spMkLst>
        </pc:spChg>
        <pc:spChg chg="del">
          <ac:chgData name="Mistri, Somen K" userId="0be3d461-045e-4def-96db-2a497456586c" providerId="ADAL" clId="{D0D05961-7BC9-634E-B980-FEC04AE8D38A}" dt="2021-02-26T14:19:35.925" v="3049" actId="478"/>
          <ac:spMkLst>
            <pc:docMk/>
            <pc:sldMk cId="2486016947" sldId="329"/>
            <ac:spMk id="16" creationId="{70AB5F11-431C-4C43-8802-28BB41888492}"/>
          </ac:spMkLst>
        </pc:spChg>
        <pc:spChg chg="del">
          <ac:chgData name="Mistri, Somen K" userId="0be3d461-045e-4def-96db-2a497456586c" providerId="ADAL" clId="{D0D05961-7BC9-634E-B980-FEC04AE8D38A}" dt="2021-02-26T14:19:38.933" v="3050" actId="478"/>
          <ac:spMkLst>
            <pc:docMk/>
            <pc:sldMk cId="2486016947" sldId="329"/>
            <ac:spMk id="17" creationId="{5FE54D9C-B552-584D-9B56-E57797E9F509}"/>
          </ac:spMkLst>
        </pc:spChg>
        <pc:spChg chg="del">
          <ac:chgData name="Mistri, Somen K" userId="0be3d461-045e-4def-96db-2a497456586c" providerId="ADAL" clId="{D0D05961-7BC9-634E-B980-FEC04AE8D38A}" dt="2021-02-26T14:15:15.982" v="3041" actId="478"/>
          <ac:spMkLst>
            <pc:docMk/>
            <pc:sldMk cId="2486016947" sldId="329"/>
            <ac:spMk id="18" creationId="{D7D9965C-57F1-C449-B49D-8B91D775F7CA}"/>
          </ac:spMkLst>
        </pc:spChg>
        <pc:spChg chg="del">
          <ac:chgData name="Mistri, Somen K" userId="0be3d461-045e-4def-96db-2a497456586c" providerId="ADAL" clId="{D0D05961-7BC9-634E-B980-FEC04AE8D38A}" dt="2021-02-26T14:19:30.469" v="3047" actId="478"/>
          <ac:spMkLst>
            <pc:docMk/>
            <pc:sldMk cId="2486016947" sldId="329"/>
            <ac:spMk id="19" creationId="{48D0730E-2B8C-2447-825A-3389469B30A9}"/>
          </ac:spMkLst>
        </pc:spChg>
        <pc:spChg chg="add del mod">
          <ac:chgData name="Mistri, Somen K" userId="0be3d461-045e-4def-96db-2a497456586c" providerId="ADAL" clId="{D0D05961-7BC9-634E-B980-FEC04AE8D38A}" dt="2021-02-26T14:21:00.226" v="3064" actId="478"/>
          <ac:spMkLst>
            <pc:docMk/>
            <pc:sldMk cId="2486016947" sldId="329"/>
            <ac:spMk id="26" creationId="{28D3EC57-9611-804E-8CA1-A4185F377F71}"/>
          </ac:spMkLst>
        </pc:spChg>
        <pc:spChg chg="add mod">
          <ac:chgData name="Mistri, Somen K" userId="0be3d461-045e-4def-96db-2a497456586c" providerId="ADAL" clId="{D0D05961-7BC9-634E-B980-FEC04AE8D38A}" dt="2021-02-26T14:21:26.741" v="3065" actId="767"/>
          <ac:spMkLst>
            <pc:docMk/>
            <pc:sldMk cId="2486016947" sldId="329"/>
            <ac:spMk id="27" creationId="{1F03AF58-9DB6-864F-826D-17ED179F29F4}"/>
          </ac:spMkLst>
        </pc:spChg>
        <pc:spChg chg="del mod topLvl">
          <ac:chgData name="Mistri, Somen K" userId="0be3d461-045e-4def-96db-2a497456586c" providerId="ADAL" clId="{D0D05961-7BC9-634E-B980-FEC04AE8D38A}" dt="2021-02-26T14:21:34.180" v="3068" actId="478"/>
          <ac:spMkLst>
            <pc:docMk/>
            <pc:sldMk cId="2486016947" sldId="329"/>
            <ac:spMk id="29" creationId="{A2C5BD55-75C3-204B-9944-6524B9316626}"/>
          </ac:spMkLst>
        </pc:spChg>
        <pc:spChg chg="mod topLvl">
          <ac:chgData name="Mistri, Somen K" userId="0be3d461-045e-4def-96db-2a497456586c" providerId="ADAL" clId="{D0D05961-7BC9-634E-B980-FEC04AE8D38A}" dt="2021-02-26T14:22:50.495" v="3138" actId="123"/>
          <ac:spMkLst>
            <pc:docMk/>
            <pc:sldMk cId="2486016947" sldId="329"/>
            <ac:spMk id="30" creationId="{106E4EE1-EFDD-0744-B641-0F8E97EC6846}"/>
          </ac:spMkLst>
        </pc:spChg>
        <pc:grpChg chg="del">
          <ac:chgData name="Mistri, Somen K" userId="0be3d461-045e-4def-96db-2a497456586c" providerId="ADAL" clId="{D0D05961-7BC9-634E-B980-FEC04AE8D38A}" dt="2021-02-26T14:20:18.950" v="3056" actId="478"/>
          <ac:grpSpMkLst>
            <pc:docMk/>
            <pc:sldMk cId="2486016947" sldId="329"/>
            <ac:grpSpMk id="9" creationId="{B4C0AB1A-B815-824E-A379-E8CAD263674E}"/>
          </ac:grpSpMkLst>
        </pc:grpChg>
        <pc:grpChg chg="del">
          <ac:chgData name="Mistri, Somen K" userId="0be3d461-045e-4def-96db-2a497456586c" providerId="ADAL" clId="{D0D05961-7BC9-634E-B980-FEC04AE8D38A}" dt="2021-02-26T14:19:38.933" v="3050" actId="478"/>
          <ac:grpSpMkLst>
            <pc:docMk/>
            <pc:sldMk cId="2486016947" sldId="329"/>
            <ac:grpSpMk id="10" creationId="{877D1A89-832A-8746-BF1C-3B068E884F6F}"/>
          </ac:grpSpMkLst>
        </pc:grpChg>
        <pc:grpChg chg="del">
          <ac:chgData name="Mistri, Somen K" userId="0be3d461-045e-4def-96db-2a497456586c" providerId="ADAL" clId="{D0D05961-7BC9-634E-B980-FEC04AE8D38A}" dt="2021-02-26T14:19:35.925" v="3049" actId="478"/>
          <ac:grpSpMkLst>
            <pc:docMk/>
            <pc:sldMk cId="2486016947" sldId="329"/>
            <ac:grpSpMk id="12" creationId="{4BD501A8-C448-1944-8E08-890EEEADF35E}"/>
          </ac:grpSpMkLst>
        </pc:grpChg>
        <pc:grpChg chg="add del mod">
          <ac:chgData name="Mistri, Somen K" userId="0be3d461-045e-4def-96db-2a497456586c" providerId="ADAL" clId="{D0D05961-7BC9-634E-B980-FEC04AE8D38A}" dt="2021-02-26T14:21:34.180" v="3068" actId="478"/>
          <ac:grpSpMkLst>
            <pc:docMk/>
            <pc:sldMk cId="2486016947" sldId="329"/>
            <ac:grpSpMk id="28" creationId="{010E8D9F-B1D6-604B-B3C0-D9AC258333E7}"/>
          </ac:grpSpMkLst>
        </pc:grpChg>
        <pc:picChg chg="add del mod">
          <ac:chgData name="Mistri, Somen K" userId="0be3d461-045e-4def-96db-2a497456586c" providerId="ADAL" clId="{D0D05961-7BC9-634E-B980-FEC04AE8D38A}" dt="2021-02-26T02:14:19.896" v="3040" actId="478"/>
          <ac:picMkLst>
            <pc:docMk/>
            <pc:sldMk cId="2486016947" sldId="329"/>
            <ac:picMk id="7" creationId="{D10B4C00-887C-2840-A423-86E6F78AB9E1}"/>
          </ac:picMkLst>
        </pc:picChg>
        <pc:picChg chg="add mod">
          <ac:chgData name="Mistri, Somen K" userId="0be3d461-045e-4def-96db-2a497456586c" providerId="ADAL" clId="{D0D05961-7BC9-634E-B980-FEC04AE8D38A}" dt="2021-02-26T14:18:16.683" v="3046" actId="1076"/>
          <ac:picMkLst>
            <pc:docMk/>
            <pc:sldMk cId="2486016947" sldId="329"/>
            <ac:picMk id="21" creationId="{DBC0B3D2-290F-D443-AF21-BD84F6739358}"/>
          </ac:picMkLst>
        </pc:picChg>
        <pc:picChg chg="add mod">
          <ac:chgData name="Mistri, Somen K" userId="0be3d461-045e-4def-96db-2a497456586c" providerId="ADAL" clId="{D0D05961-7BC9-634E-B980-FEC04AE8D38A}" dt="2021-02-26T14:20:02.876" v="3055" actId="1076"/>
          <ac:picMkLst>
            <pc:docMk/>
            <pc:sldMk cId="2486016947" sldId="329"/>
            <ac:picMk id="23" creationId="{D57E8BA0-A4D1-724C-BE07-9440E69DFFAC}"/>
          </ac:picMkLst>
        </pc:picChg>
        <pc:picChg chg="add mod">
          <ac:chgData name="Mistri, Somen K" userId="0be3d461-045e-4def-96db-2a497456586c" providerId="ADAL" clId="{D0D05961-7BC9-634E-B980-FEC04AE8D38A}" dt="2021-02-26T14:23:01.042" v="3139" actId="1076"/>
          <ac:picMkLst>
            <pc:docMk/>
            <pc:sldMk cId="2486016947" sldId="329"/>
            <ac:picMk id="25" creationId="{6EA40ECD-3318-AE49-A88B-7FC111D0240F}"/>
          </ac:picMkLst>
        </pc:picChg>
      </pc:sldChg>
      <pc:sldChg chg="modSp mod">
        <pc:chgData name="Mistri, Somen K" userId="0be3d461-045e-4def-96db-2a497456586c" providerId="ADAL" clId="{D0D05961-7BC9-634E-B980-FEC04AE8D38A}" dt="2021-02-26T14:31:14.091" v="3242" actId="1076"/>
        <pc:sldMkLst>
          <pc:docMk/>
          <pc:sldMk cId="1516229980" sldId="445"/>
        </pc:sldMkLst>
        <pc:spChg chg="mod">
          <ac:chgData name="Mistri, Somen K" userId="0be3d461-045e-4def-96db-2a497456586c" providerId="ADAL" clId="{D0D05961-7BC9-634E-B980-FEC04AE8D38A}" dt="2021-02-26T14:31:14.091" v="3242" actId="1076"/>
          <ac:spMkLst>
            <pc:docMk/>
            <pc:sldMk cId="1516229980" sldId="445"/>
            <ac:spMk id="3" creationId="{D914AD65-A5F5-EA4E-960F-2460AE250C5C}"/>
          </ac:spMkLst>
        </pc:spChg>
      </pc:sldChg>
      <pc:sldChg chg="modAnim">
        <pc:chgData name="Mistri, Somen K" userId="0be3d461-045e-4def-96db-2a497456586c" providerId="ADAL" clId="{D0D05961-7BC9-634E-B980-FEC04AE8D38A}" dt="2021-02-26T18:06:54.248" v="4600"/>
        <pc:sldMkLst>
          <pc:docMk/>
          <pc:sldMk cId="1074243390" sldId="446"/>
        </pc:sldMkLst>
      </pc:sldChg>
      <pc:sldChg chg="modSp mod">
        <pc:chgData name="Mistri, Somen K" userId="0be3d461-045e-4def-96db-2a497456586c" providerId="ADAL" clId="{D0D05961-7BC9-634E-B980-FEC04AE8D38A}" dt="2021-02-26T14:24:18.535" v="3155" actId="20577"/>
        <pc:sldMkLst>
          <pc:docMk/>
          <pc:sldMk cId="2753294621" sldId="448"/>
        </pc:sldMkLst>
        <pc:spChg chg="mod">
          <ac:chgData name="Mistri, Somen K" userId="0be3d461-045e-4def-96db-2a497456586c" providerId="ADAL" clId="{D0D05961-7BC9-634E-B980-FEC04AE8D38A}" dt="2021-02-26T14:24:18.535" v="3155" actId="20577"/>
          <ac:spMkLst>
            <pc:docMk/>
            <pc:sldMk cId="2753294621" sldId="448"/>
            <ac:spMk id="62" creationId="{0718A8A3-399B-4042-81A1-3AB242C439F1}"/>
          </ac:spMkLst>
        </pc:spChg>
      </pc:sldChg>
      <pc:sldChg chg="modSp mod">
        <pc:chgData name="Mistri, Somen K" userId="0be3d461-045e-4def-96db-2a497456586c" providerId="ADAL" clId="{D0D05961-7BC9-634E-B980-FEC04AE8D38A}" dt="2021-02-26T15:05:08.226" v="3317" actId="1076"/>
        <pc:sldMkLst>
          <pc:docMk/>
          <pc:sldMk cId="2958826107" sldId="450"/>
        </pc:sldMkLst>
        <pc:spChg chg="mod">
          <ac:chgData name="Mistri, Somen K" userId="0be3d461-045e-4def-96db-2a497456586c" providerId="ADAL" clId="{D0D05961-7BC9-634E-B980-FEC04AE8D38A}" dt="2021-02-26T15:05:08.226" v="3317" actId="1076"/>
          <ac:spMkLst>
            <pc:docMk/>
            <pc:sldMk cId="2958826107" sldId="450"/>
            <ac:spMk id="4" creationId="{613214CA-7A57-B74A-98A2-2C73B22BBA0A}"/>
          </ac:spMkLst>
        </pc:spChg>
      </pc:sldChg>
      <pc:sldChg chg="addSp modSp mod modAnim">
        <pc:chgData name="Mistri, Somen K" userId="0be3d461-045e-4def-96db-2a497456586c" providerId="ADAL" clId="{D0D05961-7BC9-634E-B980-FEC04AE8D38A}" dt="2021-02-26T15:03:40.972" v="3293" actId="1076"/>
        <pc:sldMkLst>
          <pc:docMk/>
          <pc:sldMk cId="3310004265" sldId="452"/>
        </pc:sldMkLst>
        <pc:picChg chg="add mod">
          <ac:chgData name="Mistri, Somen K" userId="0be3d461-045e-4def-96db-2a497456586c" providerId="ADAL" clId="{D0D05961-7BC9-634E-B980-FEC04AE8D38A}" dt="2021-02-26T15:03:40.972" v="3293" actId="1076"/>
          <ac:picMkLst>
            <pc:docMk/>
            <pc:sldMk cId="3310004265" sldId="452"/>
            <ac:picMk id="11" creationId="{23001124-9757-6E4A-A700-1C7DCE060096}"/>
          </ac:picMkLst>
        </pc:picChg>
        <pc:cxnChg chg="add">
          <ac:chgData name="Mistri, Somen K" userId="0be3d461-045e-4def-96db-2a497456586c" providerId="ADAL" clId="{D0D05961-7BC9-634E-B980-FEC04AE8D38A}" dt="2021-02-26T15:03:12.268" v="3291" actId="11529"/>
          <ac:cxnSpMkLst>
            <pc:docMk/>
            <pc:sldMk cId="3310004265" sldId="452"/>
            <ac:cxnSpMk id="5" creationId="{F5E2F745-5752-2C45-BC5E-A45B7DEA3CDA}"/>
          </ac:cxnSpMkLst>
        </pc:cxnChg>
      </pc:sldChg>
      <pc:sldChg chg="addSp modSp mod modAnim">
        <pc:chgData name="Mistri, Somen K" userId="0be3d461-045e-4def-96db-2a497456586c" providerId="ADAL" clId="{D0D05961-7BC9-634E-B980-FEC04AE8D38A}" dt="2021-02-26T15:19:17.685" v="3435"/>
        <pc:sldMkLst>
          <pc:docMk/>
          <pc:sldMk cId="43055534" sldId="454"/>
        </pc:sldMkLst>
        <pc:spChg chg="mod">
          <ac:chgData name="Mistri, Somen K" userId="0be3d461-045e-4def-96db-2a497456586c" providerId="ADAL" clId="{D0D05961-7BC9-634E-B980-FEC04AE8D38A}" dt="2021-02-26T15:17:32.768" v="3411" actId="1076"/>
          <ac:spMkLst>
            <pc:docMk/>
            <pc:sldMk cId="43055534" sldId="454"/>
            <ac:spMk id="2" creationId="{2700ED6E-EB9D-2C4D-A1C9-482D4D8A5FE0}"/>
          </ac:spMkLst>
        </pc:spChg>
        <pc:spChg chg="mod">
          <ac:chgData name="Mistri, Somen K" userId="0be3d461-045e-4def-96db-2a497456586c" providerId="ADAL" clId="{D0D05961-7BC9-634E-B980-FEC04AE8D38A}" dt="2021-02-26T15:18:36.238" v="3434" actId="20577"/>
          <ac:spMkLst>
            <pc:docMk/>
            <pc:sldMk cId="43055534" sldId="454"/>
            <ac:spMk id="3" creationId="{240BB8C7-02F3-4F4F-8552-BD7FF7C7F01D}"/>
          </ac:spMkLst>
        </pc:spChg>
        <pc:spChg chg="mod">
          <ac:chgData name="Mistri, Somen K" userId="0be3d461-045e-4def-96db-2a497456586c" providerId="ADAL" clId="{D0D05961-7BC9-634E-B980-FEC04AE8D38A}" dt="2021-02-26T15:17:16.783" v="3409" actId="20577"/>
          <ac:spMkLst>
            <pc:docMk/>
            <pc:sldMk cId="43055534" sldId="454"/>
            <ac:spMk id="4" creationId="{21B7C05F-AA60-9040-A4A7-2DBD641BAC09}"/>
          </ac:spMkLst>
        </pc:spChg>
        <pc:spChg chg="mod">
          <ac:chgData name="Mistri, Somen K" userId="0be3d461-045e-4def-96db-2a497456586c" providerId="ADAL" clId="{D0D05961-7BC9-634E-B980-FEC04AE8D38A}" dt="2021-02-26T15:10:53.869" v="3323" actId="1076"/>
          <ac:spMkLst>
            <pc:docMk/>
            <pc:sldMk cId="43055534" sldId="454"/>
            <ac:spMk id="6" creationId="{337A88D1-2F5D-1A40-BFD8-9E5DB8C74AEB}"/>
          </ac:spMkLst>
        </pc:spChg>
        <pc:spChg chg="mod">
          <ac:chgData name="Mistri, Somen K" userId="0be3d461-045e-4def-96db-2a497456586c" providerId="ADAL" clId="{D0D05961-7BC9-634E-B980-FEC04AE8D38A}" dt="2021-02-26T15:11:15.468" v="3326"/>
          <ac:spMkLst>
            <pc:docMk/>
            <pc:sldMk cId="43055534" sldId="454"/>
            <ac:spMk id="9" creationId="{7FCC86E5-AF61-474A-BB3B-E0D3582C787A}"/>
          </ac:spMkLst>
        </pc:spChg>
        <pc:spChg chg="mod">
          <ac:chgData name="Mistri, Somen K" userId="0be3d461-045e-4def-96db-2a497456586c" providerId="ADAL" clId="{D0D05961-7BC9-634E-B980-FEC04AE8D38A}" dt="2021-02-26T15:11:34.917" v="3330" actId="404"/>
          <ac:spMkLst>
            <pc:docMk/>
            <pc:sldMk cId="43055534" sldId="454"/>
            <ac:spMk id="11" creationId="{3C73A8F9-E6ED-E546-BCCC-0A50FDCE81FC}"/>
          </ac:spMkLst>
        </pc:spChg>
        <pc:spChg chg="mod">
          <ac:chgData name="Mistri, Somen K" userId="0be3d461-045e-4def-96db-2a497456586c" providerId="ADAL" clId="{D0D05961-7BC9-634E-B980-FEC04AE8D38A}" dt="2021-02-26T15:11:15.468" v="3326"/>
          <ac:spMkLst>
            <pc:docMk/>
            <pc:sldMk cId="43055534" sldId="454"/>
            <ac:spMk id="12" creationId="{1695D584-B8EE-2643-BD64-0408AF68F6A1}"/>
          </ac:spMkLst>
        </pc:spChg>
        <pc:spChg chg="add mod">
          <ac:chgData name="Mistri, Somen K" userId="0be3d461-045e-4def-96db-2a497456586c" providerId="ADAL" clId="{D0D05961-7BC9-634E-B980-FEC04AE8D38A}" dt="2021-02-26T15:13:32.281" v="3344" actId="164"/>
          <ac:spMkLst>
            <pc:docMk/>
            <pc:sldMk cId="43055534" sldId="454"/>
            <ac:spMk id="13" creationId="{960107FC-77EC-CA4A-B42B-0AB1A56F42B7}"/>
          </ac:spMkLst>
        </pc:spChg>
        <pc:spChg chg="add mod">
          <ac:chgData name="Mistri, Somen K" userId="0be3d461-045e-4def-96db-2a497456586c" providerId="ADAL" clId="{D0D05961-7BC9-634E-B980-FEC04AE8D38A}" dt="2021-02-26T15:13:32.281" v="3344" actId="164"/>
          <ac:spMkLst>
            <pc:docMk/>
            <pc:sldMk cId="43055534" sldId="454"/>
            <ac:spMk id="14" creationId="{22491D2A-FC7B-1042-9138-71A9116BD01D}"/>
          </ac:spMkLst>
        </pc:spChg>
        <pc:spChg chg="add mod">
          <ac:chgData name="Mistri, Somen K" userId="0be3d461-045e-4def-96db-2a497456586c" providerId="ADAL" clId="{D0D05961-7BC9-634E-B980-FEC04AE8D38A}" dt="2021-02-26T15:13:32.281" v="3344" actId="164"/>
          <ac:spMkLst>
            <pc:docMk/>
            <pc:sldMk cId="43055534" sldId="454"/>
            <ac:spMk id="15" creationId="{C6166B8E-A72C-0D4D-9602-E399E24B47C4}"/>
          </ac:spMkLst>
        </pc:spChg>
        <pc:spChg chg="add mod">
          <ac:chgData name="Mistri, Somen K" userId="0be3d461-045e-4def-96db-2a497456586c" providerId="ADAL" clId="{D0D05961-7BC9-634E-B980-FEC04AE8D38A}" dt="2021-02-26T15:13:32.281" v="3344" actId="164"/>
          <ac:spMkLst>
            <pc:docMk/>
            <pc:sldMk cId="43055534" sldId="454"/>
            <ac:spMk id="16" creationId="{07C67DCC-C352-4E4B-91DE-34161F50B0B2}"/>
          </ac:spMkLst>
        </pc:spChg>
        <pc:grpChg chg="add mod">
          <ac:chgData name="Mistri, Somen K" userId="0be3d461-045e-4def-96db-2a497456586c" providerId="ADAL" clId="{D0D05961-7BC9-634E-B980-FEC04AE8D38A}" dt="2021-02-26T15:13:32.281" v="3344" actId="164"/>
          <ac:grpSpMkLst>
            <pc:docMk/>
            <pc:sldMk cId="43055534" sldId="454"/>
            <ac:grpSpMk id="7" creationId="{96339612-80A8-7F43-98E9-E46912611CF8}"/>
          </ac:grpSpMkLst>
        </pc:grpChg>
        <pc:grpChg chg="mod">
          <ac:chgData name="Mistri, Somen K" userId="0be3d461-045e-4def-96db-2a497456586c" providerId="ADAL" clId="{D0D05961-7BC9-634E-B980-FEC04AE8D38A}" dt="2021-02-26T15:11:15.468" v="3326"/>
          <ac:grpSpMkLst>
            <pc:docMk/>
            <pc:sldMk cId="43055534" sldId="454"/>
            <ac:grpSpMk id="8" creationId="{8BF5EDA5-30D7-884D-931B-53184B48F19F}"/>
          </ac:grpSpMkLst>
        </pc:grpChg>
        <pc:grpChg chg="add mod">
          <ac:chgData name="Mistri, Somen K" userId="0be3d461-045e-4def-96db-2a497456586c" providerId="ADAL" clId="{D0D05961-7BC9-634E-B980-FEC04AE8D38A}" dt="2021-02-26T15:13:32.281" v="3344" actId="164"/>
          <ac:grpSpMkLst>
            <pc:docMk/>
            <pc:sldMk cId="43055534" sldId="454"/>
            <ac:grpSpMk id="17" creationId="{CAE7C9A4-7CC2-6D4F-91F5-C59A67BDC029}"/>
          </ac:grpSpMkLst>
        </pc:grpChg>
        <pc:picChg chg="mod">
          <ac:chgData name="Mistri, Somen K" userId="0be3d461-045e-4def-96db-2a497456586c" providerId="ADAL" clId="{D0D05961-7BC9-634E-B980-FEC04AE8D38A}" dt="2021-02-26T15:11:04.745" v="3325" actId="1076"/>
          <ac:picMkLst>
            <pc:docMk/>
            <pc:sldMk cId="43055534" sldId="454"/>
            <ac:picMk id="5" creationId="{35A31006-2FFF-6C45-89BB-D5FF16F61219}"/>
          </ac:picMkLst>
        </pc:picChg>
        <pc:picChg chg="mod">
          <ac:chgData name="Mistri, Somen K" userId="0be3d461-045e-4def-96db-2a497456586c" providerId="ADAL" clId="{D0D05961-7BC9-634E-B980-FEC04AE8D38A}" dt="2021-02-26T15:11:15.468" v="3326"/>
          <ac:picMkLst>
            <pc:docMk/>
            <pc:sldMk cId="43055534" sldId="454"/>
            <ac:picMk id="10" creationId="{8E33BF37-5721-734F-B5D0-299D6EA015E9}"/>
          </ac:picMkLst>
        </pc:picChg>
      </pc:sldChg>
      <pc:sldChg chg="delSp modSp mod delAnim">
        <pc:chgData name="Mistri, Somen K" userId="0be3d461-045e-4def-96db-2a497456586c" providerId="ADAL" clId="{D0D05961-7BC9-634E-B980-FEC04AE8D38A}" dt="2021-02-26T18:16:09.199" v="4614" actId="478"/>
        <pc:sldMkLst>
          <pc:docMk/>
          <pc:sldMk cId="3093755771" sldId="455"/>
        </pc:sldMkLst>
        <pc:spChg chg="mod">
          <ac:chgData name="Mistri, Somen K" userId="0be3d461-045e-4def-96db-2a497456586c" providerId="ADAL" clId="{D0D05961-7BC9-634E-B980-FEC04AE8D38A}" dt="2021-02-26T18:16:05.487" v="4613" actId="313"/>
          <ac:spMkLst>
            <pc:docMk/>
            <pc:sldMk cId="3093755771" sldId="455"/>
            <ac:spMk id="5" creationId="{2FA4F951-5AE8-3840-9205-6A1F5FC2C865}"/>
          </ac:spMkLst>
        </pc:spChg>
        <pc:spChg chg="mod">
          <ac:chgData name="Mistri, Somen K" userId="0be3d461-045e-4def-96db-2a497456586c" providerId="ADAL" clId="{D0D05961-7BC9-634E-B980-FEC04AE8D38A}" dt="2021-02-26T15:20:04.685" v="3440" actId="20577"/>
          <ac:spMkLst>
            <pc:docMk/>
            <pc:sldMk cId="3093755771" sldId="455"/>
            <ac:spMk id="11" creationId="{3BB5F4F5-B4E4-CF42-8550-28887F548B54}"/>
          </ac:spMkLst>
        </pc:spChg>
        <pc:spChg chg="del">
          <ac:chgData name="Mistri, Somen K" userId="0be3d461-045e-4def-96db-2a497456586c" providerId="ADAL" clId="{D0D05961-7BC9-634E-B980-FEC04AE8D38A}" dt="2021-02-26T18:16:09.199" v="4614" actId="478"/>
          <ac:spMkLst>
            <pc:docMk/>
            <pc:sldMk cId="3093755771" sldId="455"/>
            <ac:spMk id="16" creationId="{FE2C885B-E861-7945-AEDF-B0F412CB5D49}"/>
          </ac:spMkLst>
        </pc:spChg>
        <pc:spChg chg="del">
          <ac:chgData name="Mistri, Somen K" userId="0be3d461-045e-4def-96db-2a497456586c" providerId="ADAL" clId="{D0D05961-7BC9-634E-B980-FEC04AE8D38A}" dt="2021-02-26T18:16:09.199" v="4614" actId="478"/>
          <ac:spMkLst>
            <pc:docMk/>
            <pc:sldMk cId="3093755771" sldId="455"/>
            <ac:spMk id="17" creationId="{8FB5D8D8-D483-4A49-8595-26858F4B23DB}"/>
          </ac:spMkLst>
        </pc:spChg>
      </pc:sldChg>
      <pc:sldChg chg="modAnim">
        <pc:chgData name="Mistri, Somen K" userId="0be3d461-045e-4def-96db-2a497456586c" providerId="ADAL" clId="{D0D05961-7BC9-634E-B980-FEC04AE8D38A}" dt="2021-02-26T15:37:15.439" v="3582"/>
        <pc:sldMkLst>
          <pc:docMk/>
          <pc:sldMk cId="3428373333" sldId="459"/>
        </pc:sldMkLst>
      </pc:sldChg>
      <pc:sldChg chg="addSp delSp modSp mod modAnim">
        <pc:chgData name="Mistri, Somen K" userId="0be3d461-045e-4def-96db-2a497456586c" providerId="ADAL" clId="{D0D05961-7BC9-634E-B980-FEC04AE8D38A}" dt="2021-02-25T17:39:38.902" v="939" actId="14100"/>
        <pc:sldMkLst>
          <pc:docMk/>
          <pc:sldMk cId="2726765783" sldId="466"/>
        </pc:sldMkLst>
        <pc:spChg chg="del">
          <ac:chgData name="Mistri, Somen K" userId="0be3d461-045e-4def-96db-2a497456586c" providerId="ADAL" clId="{D0D05961-7BC9-634E-B980-FEC04AE8D38A}" dt="2021-02-25T16:59:49.287" v="567" actId="478"/>
          <ac:spMkLst>
            <pc:docMk/>
            <pc:sldMk cId="2726765783" sldId="466"/>
            <ac:spMk id="8" creationId="{EB0237D0-41DD-9749-A980-DDFE53F399C3}"/>
          </ac:spMkLst>
        </pc:spChg>
        <pc:spChg chg="del">
          <ac:chgData name="Mistri, Somen K" userId="0be3d461-045e-4def-96db-2a497456586c" providerId="ADAL" clId="{D0D05961-7BC9-634E-B980-FEC04AE8D38A}" dt="2021-02-25T16:59:49.287" v="567" actId="478"/>
          <ac:spMkLst>
            <pc:docMk/>
            <pc:sldMk cId="2726765783" sldId="466"/>
            <ac:spMk id="9" creationId="{F16461B2-5AFB-CB45-977F-7328FE9A97B1}"/>
          </ac:spMkLst>
        </pc:spChg>
        <pc:spChg chg="mod">
          <ac:chgData name="Mistri, Somen K" userId="0be3d461-045e-4def-96db-2a497456586c" providerId="ADAL" clId="{D0D05961-7BC9-634E-B980-FEC04AE8D38A}" dt="2021-02-25T17:39:38.902" v="939" actId="14100"/>
          <ac:spMkLst>
            <pc:docMk/>
            <pc:sldMk cId="2726765783" sldId="466"/>
            <ac:spMk id="10" creationId="{249BD503-2763-884F-A3D3-CFE4273BE2D0}"/>
          </ac:spMkLst>
        </pc:spChg>
        <pc:spChg chg="del">
          <ac:chgData name="Mistri, Somen K" userId="0be3d461-045e-4def-96db-2a497456586c" providerId="ADAL" clId="{D0D05961-7BC9-634E-B980-FEC04AE8D38A}" dt="2021-02-25T16:59:49.287" v="567" actId="478"/>
          <ac:spMkLst>
            <pc:docMk/>
            <pc:sldMk cId="2726765783" sldId="466"/>
            <ac:spMk id="11" creationId="{5653AF09-3063-0A41-9255-65AE9035AE9B}"/>
          </ac:spMkLst>
        </pc:spChg>
        <pc:spChg chg="del">
          <ac:chgData name="Mistri, Somen K" userId="0be3d461-045e-4def-96db-2a497456586c" providerId="ADAL" clId="{D0D05961-7BC9-634E-B980-FEC04AE8D38A}" dt="2021-02-25T16:59:49.287" v="567" actId="478"/>
          <ac:spMkLst>
            <pc:docMk/>
            <pc:sldMk cId="2726765783" sldId="466"/>
            <ac:spMk id="12" creationId="{6FF5C1AD-2B11-4243-B4CC-035214ECD9FF}"/>
          </ac:spMkLst>
        </pc:spChg>
        <pc:spChg chg="del">
          <ac:chgData name="Mistri, Somen K" userId="0be3d461-045e-4def-96db-2a497456586c" providerId="ADAL" clId="{D0D05961-7BC9-634E-B980-FEC04AE8D38A}" dt="2021-02-25T16:59:49.287" v="567" actId="478"/>
          <ac:spMkLst>
            <pc:docMk/>
            <pc:sldMk cId="2726765783" sldId="466"/>
            <ac:spMk id="13" creationId="{A7E63D24-E388-EF45-BB28-B08A9D293161}"/>
          </ac:spMkLst>
        </pc:spChg>
        <pc:spChg chg="del">
          <ac:chgData name="Mistri, Somen K" userId="0be3d461-045e-4def-96db-2a497456586c" providerId="ADAL" clId="{D0D05961-7BC9-634E-B980-FEC04AE8D38A}" dt="2021-02-25T16:59:49.287" v="567" actId="478"/>
          <ac:spMkLst>
            <pc:docMk/>
            <pc:sldMk cId="2726765783" sldId="466"/>
            <ac:spMk id="14" creationId="{19EDC91E-656B-5E44-8F70-B9F8EE0E71C7}"/>
          </ac:spMkLst>
        </pc:spChg>
        <pc:spChg chg="del">
          <ac:chgData name="Mistri, Somen K" userId="0be3d461-045e-4def-96db-2a497456586c" providerId="ADAL" clId="{D0D05961-7BC9-634E-B980-FEC04AE8D38A}" dt="2021-02-25T16:59:49.287" v="567" actId="478"/>
          <ac:spMkLst>
            <pc:docMk/>
            <pc:sldMk cId="2726765783" sldId="466"/>
            <ac:spMk id="15" creationId="{CC7F20C0-CE12-584D-8FEB-5232AE26B673}"/>
          </ac:spMkLst>
        </pc:spChg>
        <pc:spChg chg="add del mod">
          <ac:chgData name="Mistri, Somen K" userId="0be3d461-045e-4def-96db-2a497456586c" providerId="ADAL" clId="{D0D05961-7BC9-634E-B980-FEC04AE8D38A}" dt="2021-02-25T17:02:41.589" v="650" actId="478"/>
          <ac:spMkLst>
            <pc:docMk/>
            <pc:sldMk cId="2726765783" sldId="466"/>
            <ac:spMk id="20" creationId="{96A73EC7-1B3F-094F-B001-6727AFE1FBD2}"/>
          </ac:spMkLst>
        </pc:spChg>
        <pc:spChg chg="add del mod">
          <ac:chgData name="Mistri, Somen K" userId="0be3d461-045e-4def-96db-2a497456586c" providerId="ADAL" clId="{D0D05961-7BC9-634E-B980-FEC04AE8D38A}" dt="2021-02-25T17:25:33.401" v="704" actId="478"/>
          <ac:spMkLst>
            <pc:docMk/>
            <pc:sldMk cId="2726765783" sldId="466"/>
            <ac:spMk id="23" creationId="{38F00DDE-A93F-1A4D-A0B8-6EFB5A2F0EEA}"/>
          </ac:spMkLst>
        </pc:spChg>
        <pc:spChg chg="add mod">
          <ac:chgData name="Mistri, Somen K" userId="0be3d461-045e-4def-96db-2a497456586c" providerId="ADAL" clId="{D0D05961-7BC9-634E-B980-FEC04AE8D38A}" dt="2021-02-25T17:29:49.084" v="759" actId="164"/>
          <ac:spMkLst>
            <pc:docMk/>
            <pc:sldMk cId="2726765783" sldId="466"/>
            <ac:spMk id="27" creationId="{E9D0B7D8-BB91-C54E-9176-039291A8383B}"/>
          </ac:spMkLst>
        </pc:spChg>
        <pc:spChg chg="add del mod">
          <ac:chgData name="Mistri, Somen K" userId="0be3d461-045e-4def-96db-2a497456586c" providerId="ADAL" clId="{D0D05961-7BC9-634E-B980-FEC04AE8D38A}" dt="2021-02-25T17:27:43.207" v="729" actId="478"/>
          <ac:spMkLst>
            <pc:docMk/>
            <pc:sldMk cId="2726765783" sldId="466"/>
            <ac:spMk id="28" creationId="{124D62FD-5F42-BD45-85E6-810E199369E6}"/>
          </ac:spMkLst>
        </pc:spChg>
        <pc:spChg chg="add mod">
          <ac:chgData name="Mistri, Somen K" userId="0be3d461-045e-4def-96db-2a497456586c" providerId="ADAL" clId="{D0D05961-7BC9-634E-B980-FEC04AE8D38A}" dt="2021-02-25T17:29:49.084" v="759" actId="164"/>
          <ac:spMkLst>
            <pc:docMk/>
            <pc:sldMk cId="2726765783" sldId="466"/>
            <ac:spMk id="29" creationId="{20309195-D5F7-C440-B9A0-F31996B4488F}"/>
          </ac:spMkLst>
        </pc:spChg>
        <pc:spChg chg="add mod">
          <ac:chgData name="Mistri, Somen K" userId="0be3d461-045e-4def-96db-2a497456586c" providerId="ADAL" clId="{D0D05961-7BC9-634E-B980-FEC04AE8D38A}" dt="2021-02-25T17:29:49.084" v="759" actId="164"/>
          <ac:spMkLst>
            <pc:docMk/>
            <pc:sldMk cId="2726765783" sldId="466"/>
            <ac:spMk id="30" creationId="{A88AC6AA-146E-404E-89E1-27A2F7CF4829}"/>
          </ac:spMkLst>
        </pc:spChg>
        <pc:spChg chg="add del mod">
          <ac:chgData name="Mistri, Somen K" userId="0be3d461-045e-4def-96db-2a497456586c" providerId="ADAL" clId="{D0D05961-7BC9-634E-B980-FEC04AE8D38A}" dt="2021-02-25T17:29:31.994" v="757" actId="478"/>
          <ac:spMkLst>
            <pc:docMk/>
            <pc:sldMk cId="2726765783" sldId="466"/>
            <ac:spMk id="31" creationId="{76CAF540-B0CB-6043-A039-921E2F48D55C}"/>
          </ac:spMkLst>
        </pc:spChg>
        <pc:spChg chg="mod">
          <ac:chgData name="Mistri, Somen K" userId="0be3d461-045e-4def-96db-2a497456586c" providerId="ADAL" clId="{D0D05961-7BC9-634E-B980-FEC04AE8D38A}" dt="2021-02-25T17:35:08.414" v="868" actId="688"/>
          <ac:spMkLst>
            <pc:docMk/>
            <pc:sldMk cId="2726765783" sldId="466"/>
            <ac:spMk id="34" creationId="{039E6DE5-68FE-A54A-AFDC-3D623EB93ABB}"/>
          </ac:spMkLst>
        </pc:spChg>
        <pc:spChg chg="mod">
          <ac:chgData name="Mistri, Somen K" userId="0be3d461-045e-4def-96db-2a497456586c" providerId="ADAL" clId="{D0D05961-7BC9-634E-B980-FEC04AE8D38A}" dt="2021-02-25T17:35:22.279" v="879" actId="1038"/>
          <ac:spMkLst>
            <pc:docMk/>
            <pc:sldMk cId="2726765783" sldId="466"/>
            <ac:spMk id="35" creationId="{9938E433-DC10-5346-9124-2857843EF8F5}"/>
          </ac:spMkLst>
        </pc:spChg>
        <pc:spChg chg="mod">
          <ac:chgData name="Mistri, Somen K" userId="0be3d461-045e-4def-96db-2a497456586c" providerId="ADAL" clId="{D0D05961-7BC9-634E-B980-FEC04AE8D38A}" dt="2021-02-25T17:35:44.791" v="917" actId="1035"/>
          <ac:spMkLst>
            <pc:docMk/>
            <pc:sldMk cId="2726765783" sldId="466"/>
            <ac:spMk id="36" creationId="{2DE4FF99-BBD7-5143-BBEB-7BA73A45E080}"/>
          </ac:spMkLst>
        </pc:spChg>
        <pc:spChg chg="add mod">
          <ac:chgData name="Mistri, Somen K" userId="0be3d461-045e-4def-96db-2a497456586c" providerId="ADAL" clId="{D0D05961-7BC9-634E-B980-FEC04AE8D38A}" dt="2021-02-25T17:34:54.938" v="867" actId="164"/>
          <ac:spMkLst>
            <pc:docMk/>
            <pc:sldMk cId="2726765783" sldId="466"/>
            <ac:spMk id="37" creationId="{7449A732-3030-DA48-9475-DA1838471FB4}"/>
          </ac:spMkLst>
        </pc:spChg>
        <pc:spChg chg="add mod">
          <ac:chgData name="Mistri, Somen K" userId="0be3d461-045e-4def-96db-2a497456586c" providerId="ADAL" clId="{D0D05961-7BC9-634E-B980-FEC04AE8D38A}" dt="2021-02-25T17:34:54.938" v="867" actId="164"/>
          <ac:spMkLst>
            <pc:docMk/>
            <pc:sldMk cId="2726765783" sldId="466"/>
            <ac:spMk id="38" creationId="{C06451F9-9F75-0D49-A49C-0ED6EF4CC2EE}"/>
          </ac:spMkLst>
        </pc:spChg>
        <pc:spChg chg="add mod">
          <ac:chgData name="Mistri, Somen K" userId="0be3d461-045e-4def-96db-2a497456586c" providerId="ADAL" clId="{D0D05961-7BC9-634E-B980-FEC04AE8D38A}" dt="2021-02-25T17:34:54.938" v="867" actId="164"/>
          <ac:spMkLst>
            <pc:docMk/>
            <pc:sldMk cId="2726765783" sldId="466"/>
            <ac:spMk id="39" creationId="{6989BB26-5ACD-E846-8222-CEC210460CE8}"/>
          </ac:spMkLst>
        </pc:spChg>
        <pc:spChg chg="add mod">
          <ac:chgData name="Mistri, Somen K" userId="0be3d461-045e-4def-96db-2a497456586c" providerId="ADAL" clId="{D0D05961-7BC9-634E-B980-FEC04AE8D38A}" dt="2021-02-25T17:34:54.938" v="867" actId="164"/>
          <ac:spMkLst>
            <pc:docMk/>
            <pc:sldMk cId="2726765783" sldId="466"/>
            <ac:spMk id="40" creationId="{25A289A4-6A86-9F44-81CB-FE9103FDEAAC}"/>
          </ac:spMkLst>
        </pc:spChg>
        <pc:spChg chg="add mod">
          <ac:chgData name="Mistri, Somen K" userId="0be3d461-045e-4def-96db-2a497456586c" providerId="ADAL" clId="{D0D05961-7BC9-634E-B980-FEC04AE8D38A}" dt="2021-02-25T17:34:54.938" v="867" actId="164"/>
          <ac:spMkLst>
            <pc:docMk/>
            <pc:sldMk cId="2726765783" sldId="466"/>
            <ac:spMk id="41" creationId="{02B15861-BC05-E545-B7CB-D4A94F9ABA29}"/>
          </ac:spMkLst>
        </pc:spChg>
        <pc:spChg chg="add mod">
          <ac:chgData name="Mistri, Somen K" userId="0be3d461-045e-4def-96db-2a497456586c" providerId="ADAL" clId="{D0D05961-7BC9-634E-B980-FEC04AE8D38A}" dt="2021-02-25T17:34:54.938" v="867" actId="164"/>
          <ac:spMkLst>
            <pc:docMk/>
            <pc:sldMk cId="2726765783" sldId="466"/>
            <ac:spMk id="42" creationId="{ACEB4644-C007-E54C-A566-D0ADADF65181}"/>
          </ac:spMkLst>
        </pc:spChg>
        <pc:spChg chg="add mod">
          <ac:chgData name="Mistri, Somen K" userId="0be3d461-045e-4def-96db-2a497456586c" providerId="ADAL" clId="{D0D05961-7BC9-634E-B980-FEC04AE8D38A}" dt="2021-02-25T17:38:36.505" v="934" actId="164"/>
          <ac:spMkLst>
            <pc:docMk/>
            <pc:sldMk cId="2726765783" sldId="466"/>
            <ac:spMk id="44" creationId="{FBD0FD00-554D-6347-8E58-0CED9B2AFD19}"/>
          </ac:spMkLst>
        </pc:spChg>
        <pc:spChg chg="add mod">
          <ac:chgData name="Mistri, Somen K" userId="0be3d461-045e-4def-96db-2a497456586c" providerId="ADAL" clId="{D0D05961-7BC9-634E-B980-FEC04AE8D38A}" dt="2021-02-25T17:38:36.505" v="934" actId="164"/>
          <ac:spMkLst>
            <pc:docMk/>
            <pc:sldMk cId="2726765783" sldId="466"/>
            <ac:spMk id="45" creationId="{725ED97B-92FF-3F42-8713-ACFDFBE3CF1F}"/>
          </ac:spMkLst>
        </pc:spChg>
        <pc:spChg chg="add mod">
          <ac:chgData name="Mistri, Somen K" userId="0be3d461-045e-4def-96db-2a497456586c" providerId="ADAL" clId="{D0D05961-7BC9-634E-B980-FEC04AE8D38A}" dt="2021-02-25T17:38:36.505" v="934" actId="164"/>
          <ac:spMkLst>
            <pc:docMk/>
            <pc:sldMk cId="2726765783" sldId="466"/>
            <ac:spMk id="46" creationId="{D46CFBB9-0367-274B-88C8-E6790DB9C8D2}"/>
          </ac:spMkLst>
        </pc:spChg>
        <pc:grpChg chg="add mod">
          <ac:chgData name="Mistri, Somen K" userId="0be3d461-045e-4def-96db-2a497456586c" providerId="ADAL" clId="{D0D05961-7BC9-634E-B980-FEC04AE8D38A}" dt="2021-02-25T17:29:49.084" v="759" actId="164"/>
          <ac:grpSpMkLst>
            <pc:docMk/>
            <pc:sldMk cId="2726765783" sldId="466"/>
            <ac:grpSpMk id="32" creationId="{1B9B0FCE-C079-374E-8841-014BC97F24A8}"/>
          </ac:grpSpMkLst>
        </pc:grpChg>
        <pc:grpChg chg="add mod">
          <ac:chgData name="Mistri, Somen K" userId="0be3d461-045e-4def-96db-2a497456586c" providerId="ADAL" clId="{D0D05961-7BC9-634E-B980-FEC04AE8D38A}" dt="2021-02-25T17:35:32.041" v="897" actId="1037"/>
          <ac:grpSpMkLst>
            <pc:docMk/>
            <pc:sldMk cId="2726765783" sldId="466"/>
            <ac:grpSpMk id="33" creationId="{777AD41F-7E95-0E4A-A355-82C8EABFA63B}"/>
          </ac:grpSpMkLst>
        </pc:grpChg>
        <pc:grpChg chg="add mod">
          <ac:chgData name="Mistri, Somen K" userId="0be3d461-045e-4def-96db-2a497456586c" providerId="ADAL" clId="{D0D05961-7BC9-634E-B980-FEC04AE8D38A}" dt="2021-02-25T17:34:54.938" v="867" actId="164"/>
          <ac:grpSpMkLst>
            <pc:docMk/>
            <pc:sldMk cId="2726765783" sldId="466"/>
            <ac:grpSpMk id="43" creationId="{B33F4C67-CDDF-4D4D-9360-4CE7900507CE}"/>
          </ac:grpSpMkLst>
        </pc:grpChg>
        <pc:grpChg chg="add mod">
          <ac:chgData name="Mistri, Somen K" userId="0be3d461-045e-4def-96db-2a497456586c" providerId="ADAL" clId="{D0D05961-7BC9-634E-B980-FEC04AE8D38A}" dt="2021-02-25T17:38:36.505" v="934" actId="164"/>
          <ac:grpSpMkLst>
            <pc:docMk/>
            <pc:sldMk cId="2726765783" sldId="466"/>
            <ac:grpSpMk id="47" creationId="{46DD251F-3C1A-8D44-A604-D1B1BA70B0C8}"/>
          </ac:grpSpMkLst>
        </pc:grpChg>
        <pc:picChg chg="add del mod">
          <ac:chgData name="Mistri, Somen K" userId="0be3d461-045e-4def-96db-2a497456586c" providerId="ADAL" clId="{D0D05961-7BC9-634E-B980-FEC04AE8D38A}" dt="2021-02-25T16:59:43.292" v="565" actId="478"/>
          <ac:picMkLst>
            <pc:docMk/>
            <pc:sldMk cId="2726765783" sldId="466"/>
            <ac:picMk id="3" creationId="{6F85F4D0-96EA-9A46-9F1A-F60A62CC3E1A}"/>
          </ac:picMkLst>
        </pc:picChg>
        <pc:picChg chg="add del mod">
          <ac:chgData name="Mistri, Somen K" userId="0be3d461-045e-4def-96db-2a497456586c" providerId="ADAL" clId="{D0D05961-7BC9-634E-B980-FEC04AE8D38A}" dt="2021-02-25T16:59:44.694" v="566" actId="478"/>
          <ac:picMkLst>
            <pc:docMk/>
            <pc:sldMk cId="2726765783" sldId="466"/>
            <ac:picMk id="5" creationId="{40636A1E-15AC-BB4D-9DDF-3F6578613918}"/>
          </ac:picMkLst>
        </pc:picChg>
        <pc:picChg chg="del">
          <ac:chgData name="Mistri, Somen K" userId="0be3d461-045e-4def-96db-2a497456586c" providerId="ADAL" clId="{D0D05961-7BC9-634E-B980-FEC04AE8D38A}" dt="2021-02-25T15:42:33.701" v="546" actId="478"/>
          <ac:picMkLst>
            <pc:docMk/>
            <pc:sldMk cId="2726765783" sldId="466"/>
            <ac:picMk id="6" creationId="{41DE385A-80A1-494A-9AFC-FA3FA11CCA06}"/>
          </ac:picMkLst>
        </pc:picChg>
        <pc:picChg chg="del">
          <ac:chgData name="Mistri, Somen K" userId="0be3d461-045e-4def-96db-2a497456586c" providerId="ADAL" clId="{D0D05961-7BC9-634E-B980-FEC04AE8D38A}" dt="2021-02-25T15:42:35.423" v="547" actId="478"/>
          <ac:picMkLst>
            <pc:docMk/>
            <pc:sldMk cId="2726765783" sldId="466"/>
            <ac:picMk id="7" creationId="{E5847045-3B53-704A-93A6-5A972CB81C8A}"/>
          </ac:picMkLst>
        </pc:picChg>
        <pc:picChg chg="add del mod">
          <ac:chgData name="Mistri, Somen K" userId="0be3d461-045e-4def-96db-2a497456586c" providerId="ADAL" clId="{D0D05961-7BC9-634E-B980-FEC04AE8D38A}" dt="2021-02-25T17:22:30.687" v="698" actId="478"/>
          <ac:picMkLst>
            <pc:docMk/>
            <pc:sldMk cId="2726765783" sldId="466"/>
            <ac:picMk id="17" creationId="{8BCA5417-B282-3742-B69C-E3D12D0BE222}"/>
          </ac:picMkLst>
        </pc:picChg>
        <pc:picChg chg="add del mod">
          <ac:chgData name="Mistri, Somen K" userId="0be3d461-045e-4def-96db-2a497456586c" providerId="ADAL" clId="{D0D05961-7BC9-634E-B980-FEC04AE8D38A}" dt="2021-02-25T17:22:30.687" v="698" actId="478"/>
          <ac:picMkLst>
            <pc:docMk/>
            <pc:sldMk cId="2726765783" sldId="466"/>
            <ac:picMk id="19" creationId="{99E64744-4C36-F542-B234-225A83A8BB0B}"/>
          </ac:picMkLst>
        </pc:picChg>
        <pc:picChg chg="add mod">
          <ac:chgData name="Mistri, Somen K" userId="0be3d461-045e-4def-96db-2a497456586c" providerId="ADAL" clId="{D0D05961-7BC9-634E-B980-FEC04AE8D38A}" dt="2021-02-25T17:34:54.938" v="867" actId="164"/>
          <ac:picMkLst>
            <pc:docMk/>
            <pc:sldMk cId="2726765783" sldId="466"/>
            <ac:picMk id="22" creationId="{F49BFDB5-89E1-8042-AE8E-EC640A125CAF}"/>
          </ac:picMkLst>
        </pc:picChg>
        <pc:picChg chg="add mod">
          <ac:chgData name="Mistri, Somen K" userId="0be3d461-045e-4def-96db-2a497456586c" providerId="ADAL" clId="{D0D05961-7BC9-634E-B980-FEC04AE8D38A}" dt="2021-02-25T17:34:54.938" v="867" actId="164"/>
          <ac:picMkLst>
            <pc:docMk/>
            <pc:sldMk cId="2726765783" sldId="466"/>
            <ac:picMk id="25" creationId="{AB625F2F-358C-8741-A7F6-2DB840A953AD}"/>
          </ac:picMkLst>
        </pc:picChg>
        <pc:picChg chg="add mod">
          <ac:chgData name="Mistri, Somen K" userId="0be3d461-045e-4def-96db-2a497456586c" providerId="ADAL" clId="{D0D05961-7BC9-634E-B980-FEC04AE8D38A}" dt="2021-02-25T17:26:37.460" v="720" actId="1076"/>
          <ac:picMkLst>
            <pc:docMk/>
            <pc:sldMk cId="2726765783" sldId="466"/>
            <ac:picMk id="26" creationId="{5B0EF498-F6D1-6B4F-9C51-EC1E72116343}"/>
          </ac:picMkLst>
        </pc:picChg>
      </pc:sldChg>
      <pc:sldChg chg="addSp delSp modSp mod delAnim modAnim">
        <pc:chgData name="Mistri, Somen K" userId="0be3d461-045e-4def-96db-2a497456586c" providerId="ADAL" clId="{D0D05961-7BC9-634E-B980-FEC04AE8D38A}" dt="2021-02-26T18:38:32.310" v="4698" actId="20577"/>
        <pc:sldMkLst>
          <pc:docMk/>
          <pc:sldMk cId="2978177278" sldId="470"/>
        </pc:sldMkLst>
        <pc:spChg chg="mod">
          <ac:chgData name="Mistri, Somen K" userId="0be3d461-045e-4def-96db-2a497456586c" providerId="ADAL" clId="{D0D05961-7BC9-634E-B980-FEC04AE8D38A}" dt="2021-02-26T18:38:32.310" v="4698" actId="20577"/>
          <ac:spMkLst>
            <pc:docMk/>
            <pc:sldMk cId="2978177278" sldId="470"/>
            <ac:spMk id="3" creationId="{11940DDC-5C86-7345-9C75-FD550BA8C818}"/>
          </ac:spMkLst>
        </pc:spChg>
        <pc:spChg chg="mod topLvl">
          <ac:chgData name="Mistri, Somen K" userId="0be3d461-045e-4def-96db-2a497456586c" providerId="ADAL" clId="{D0D05961-7BC9-634E-B980-FEC04AE8D38A}" dt="2021-02-26T17:09:24.889" v="4354" actId="1076"/>
          <ac:spMkLst>
            <pc:docMk/>
            <pc:sldMk cId="2978177278" sldId="470"/>
            <ac:spMk id="4" creationId="{6409A078-A229-064B-8CFA-DE4E9EB335C1}"/>
          </ac:spMkLst>
        </pc:spChg>
        <pc:spChg chg="del topLvl">
          <ac:chgData name="Mistri, Somen K" userId="0be3d461-045e-4def-96db-2a497456586c" providerId="ADAL" clId="{D0D05961-7BC9-634E-B980-FEC04AE8D38A}" dt="2021-02-26T17:06:00.359" v="4274" actId="478"/>
          <ac:spMkLst>
            <pc:docMk/>
            <pc:sldMk cId="2978177278" sldId="470"/>
            <ac:spMk id="5" creationId="{C71AB965-5A7D-D942-9346-0E0BFEA3904A}"/>
          </ac:spMkLst>
        </pc:spChg>
        <pc:spChg chg="mod">
          <ac:chgData name="Mistri, Somen K" userId="0be3d461-045e-4def-96db-2a497456586c" providerId="ADAL" clId="{D0D05961-7BC9-634E-B980-FEC04AE8D38A}" dt="2021-02-26T17:06:21.638" v="4276"/>
          <ac:spMkLst>
            <pc:docMk/>
            <pc:sldMk cId="2978177278" sldId="470"/>
            <ac:spMk id="9" creationId="{203FF7FF-7305-F54B-A3C9-294831D09B6C}"/>
          </ac:spMkLst>
        </pc:spChg>
        <pc:spChg chg="mod">
          <ac:chgData name="Mistri, Somen K" userId="0be3d461-045e-4def-96db-2a497456586c" providerId="ADAL" clId="{D0D05961-7BC9-634E-B980-FEC04AE8D38A}" dt="2021-02-26T17:06:21.638" v="4276"/>
          <ac:spMkLst>
            <pc:docMk/>
            <pc:sldMk cId="2978177278" sldId="470"/>
            <ac:spMk id="11" creationId="{F6BA23CA-0FED-E047-8AEE-BF9DDDE9D995}"/>
          </ac:spMkLst>
        </pc:spChg>
        <pc:spChg chg="mod">
          <ac:chgData name="Mistri, Somen K" userId="0be3d461-045e-4def-96db-2a497456586c" providerId="ADAL" clId="{D0D05961-7BC9-634E-B980-FEC04AE8D38A}" dt="2021-02-26T17:06:21.638" v="4276"/>
          <ac:spMkLst>
            <pc:docMk/>
            <pc:sldMk cId="2978177278" sldId="470"/>
            <ac:spMk id="12" creationId="{A389F325-A7D7-EC46-9675-560685A7AF49}"/>
          </ac:spMkLst>
        </pc:spChg>
        <pc:spChg chg="add mod">
          <ac:chgData name="Mistri, Somen K" userId="0be3d461-045e-4def-96db-2a497456586c" providerId="ADAL" clId="{D0D05961-7BC9-634E-B980-FEC04AE8D38A}" dt="2021-02-26T17:09:55.781" v="4361" actId="693"/>
          <ac:spMkLst>
            <pc:docMk/>
            <pc:sldMk cId="2978177278" sldId="470"/>
            <ac:spMk id="15" creationId="{183717CA-C531-EC43-9585-3BDE9B259832}"/>
          </ac:spMkLst>
        </pc:spChg>
        <pc:spChg chg="add mod">
          <ac:chgData name="Mistri, Somen K" userId="0be3d461-045e-4def-96db-2a497456586c" providerId="ADAL" clId="{D0D05961-7BC9-634E-B980-FEC04AE8D38A}" dt="2021-02-26T17:11:24.869" v="4409" actId="14100"/>
          <ac:spMkLst>
            <pc:docMk/>
            <pc:sldMk cId="2978177278" sldId="470"/>
            <ac:spMk id="16" creationId="{3CE36A34-27F9-F04D-8D11-B8F9AEF599FC}"/>
          </ac:spMkLst>
        </pc:spChg>
        <pc:grpChg chg="del">
          <ac:chgData name="Mistri, Somen K" userId="0be3d461-045e-4def-96db-2a497456586c" providerId="ADAL" clId="{D0D05961-7BC9-634E-B980-FEC04AE8D38A}" dt="2021-02-26T17:06:00.359" v="4274" actId="478"/>
          <ac:grpSpMkLst>
            <pc:docMk/>
            <pc:sldMk cId="2978177278" sldId="470"/>
            <ac:grpSpMk id="6" creationId="{630DBBD9-4CC2-8446-BD0B-EA010953ADF0}"/>
          </ac:grpSpMkLst>
        </pc:grpChg>
        <pc:grpChg chg="add del mod">
          <ac:chgData name="Mistri, Somen K" userId="0be3d461-045e-4def-96db-2a497456586c" providerId="ADAL" clId="{D0D05961-7BC9-634E-B980-FEC04AE8D38A}" dt="2021-02-26T17:06:26.759" v="4277"/>
          <ac:grpSpMkLst>
            <pc:docMk/>
            <pc:sldMk cId="2978177278" sldId="470"/>
            <ac:grpSpMk id="7" creationId="{386AD16E-7FE6-BB40-939C-2878AF80453C}"/>
          </ac:grpSpMkLst>
        </pc:grpChg>
        <pc:grpChg chg="mod">
          <ac:chgData name="Mistri, Somen K" userId="0be3d461-045e-4def-96db-2a497456586c" providerId="ADAL" clId="{D0D05961-7BC9-634E-B980-FEC04AE8D38A}" dt="2021-02-26T17:06:21.638" v="4276"/>
          <ac:grpSpMkLst>
            <pc:docMk/>
            <pc:sldMk cId="2978177278" sldId="470"/>
            <ac:grpSpMk id="8" creationId="{CB5D132E-11DA-BC47-8C6E-522DFE9B9619}"/>
          </ac:grpSpMkLst>
        </pc:grpChg>
        <pc:picChg chg="mod">
          <ac:chgData name="Mistri, Somen K" userId="0be3d461-045e-4def-96db-2a497456586c" providerId="ADAL" clId="{D0D05961-7BC9-634E-B980-FEC04AE8D38A}" dt="2021-02-26T17:06:21.638" v="4276"/>
          <ac:picMkLst>
            <pc:docMk/>
            <pc:sldMk cId="2978177278" sldId="470"/>
            <ac:picMk id="10" creationId="{D50A99DF-89EA-0F45-9934-D6343BE30B58}"/>
          </ac:picMkLst>
        </pc:picChg>
        <pc:picChg chg="add mod">
          <ac:chgData name="Mistri, Somen K" userId="0be3d461-045e-4def-96db-2a497456586c" providerId="ADAL" clId="{D0D05961-7BC9-634E-B980-FEC04AE8D38A}" dt="2021-02-26T17:09:24.889" v="4354" actId="1076"/>
          <ac:picMkLst>
            <pc:docMk/>
            <pc:sldMk cId="2978177278" sldId="470"/>
            <ac:picMk id="13" creationId="{DD2FC0E6-1B69-2342-88D6-7B0E5BA18669}"/>
          </ac:picMkLst>
        </pc:picChg>
        <pc:picChg chg="add mod">
          <ac:chgData name="Mistri, Somen K" userId="0be3d461-045e-4def-96db-2a497456586c" providerId="ADAL" clId="{D0D05961-7BC9-634E-B980-FEC04AE8D38A}" dt="2021-02-26T17:09:35.530" v="4357" actId="1076"/>
          <ac:picMkLst>
            <pc:docMk/>
            <pc:sldMk cId="2978177278" sldId="470"/>
            <ac:picMk id="14" creationId="{5B75A974-0676-9640-9786-4C0FA80BBB6F}"/>
          </ac:picMkLst>
        </pc:picChg>
      </pc:sldChg>
      <pc:sldChg chg="addSp delSp modSp mod modAnim">
        <pc:chgData name="Mistri, Somen K" userId="0be3d461-045e-4def-96db-2a497456586c" providerId="ADAL" clId="{D0D05961-7BC9-634E-B980-FEC04AE8D38A}" dt="2021-02-26T17:12:47.749" v="4412"/>
        <pc:sldMkLst>
          <pc:docMk/>
          <pc:sldMk cId="466632392" sldId="471"/>
        </pc:sldMkLst>
        <pc:spChg chg="add mod">
          <ac:chgData name="Mistri, Somen K" userId="0be3d461-045e-4def-96db-2a497456586c" providerId="ADAL" clId="{D0D05961-7BC9-634E-B980-FEC04AE8D38A}" dt="2021-02-25T18:08:09.899" v="984" actId="1076"/>
          <ac:spMkLst>
            <pc:docMk/>
            <pc:sldMk cId="466632392" sldId="471"/>
            <ac:spMk id="7" creationId="{5093EB53-22AA-EF47-B204-978CA0D60EB8}"/>
          </ac:spMkLst>
        </pc:spChg>
        <pc:spChg chg="del mod">
          <ac:chgData name="Mistri, Somen K" userId="0be3d461-045e-4def-96db-2a497456586c" providerId="ADAL" clId="{D0D05961-7BC9-634E-B980-FEC04AE8D38A}" dt="2021-02-25T18:05:27.374" v="955" actId="478"/>
          <ac:spMkLst>
            <pc:docMk/>
            <pc:sldMk cId="466632392" sldId="471"/>
            <ac:spMk id="11" creationId="{00000000-0000-0000-0000-000000000000}"/>
          </ac:spMkLst>
        </pc:spChg>
        <pc:picChg chg="add mod">
          <ac:chgData name="Mistri, Somen K" userId="0be3d461-045e-4def-96db-2a497456586c" providerId="ADAL" clId="{D0D05961-7BC9-634E-B980-FEC04AE8D38A}" dt="2021-02-25T18:07:43.173" v="981" actId="1076"/>
          <ac:picMkLst>
            <pc:docMk/>
            <pc:sldMk cId="466632392" sldId="471"/>
            <ac:picMk id="3" creationId="{995762B7-2385-424E-9F81-2C299E064D5E}"/>
          </ac:picMkLst>
        </pc:picChg>
        <pc:picChg chg="del">
          <ac:chgData name="Mistri, Somen K" userId="0be3d461-045e-4def-96db-2a497456586c" providerId="ADAL" clId="{D0D05961-7BC9-634E-B980-FEC04AE8D38A}" dt="2021-02-25T18:03:26.321" v="941" actId="478"/>
          <ac:picMkLst>
            <pc:docMk/>
            <pc:sldMk cId="466632392" sldId="471"/>
            <ac:picMk id="5" creationId="{CFB5C244-8BAD-774E-8236-79419EA04409}"/>
          </ac:picMkLst>
        </pc:picChg>
        <pc:picChg chg="add mod">
          <ac:chgData name="Mistri, Somen K" userId="0be3d461-045e-4def-96db-2a497456586c" providerId="ADAL" clId="{D0D05961-7BC9-634E-B980-FEC04AE8D38A}" dt="2021-02-25T18:07:40.061" v="980" actId="1076"/>
          <ac:picMkLst>
            <pc:docMk/>
            <pc:sldMk cId="466632392" sldId="471"/>
            <ac:picMk id="6" creationId="{347C256F-30B0-6947-BD93-B2535540D234}"/>
          </ac:picMkLst>
        </pc:picChg>
        <pc:picChg chg="add mod modCrop">
          <ac:chgData name="Mistri, Somen K" userId="0be3d461-045e-4def-96db-2a497456586c" providerId="ADAL" clId="{D0D05961-7BC9-634E-B980-FEC04AE8D38A}" dt="2021-02-25T18:07:55.165" v="983" actId="1035"/>
          <ac:picMkLst>
            <pc:docMk/>
            <pc:sldMk cId="466632392" sldId="471"/>
            <ac:picMk id="8" creationId="{905D536B-78E8-E14E-B3E8-32A7D91B6F94}"/>
          </ac:picMkLst>
        </pc:picChg>
      </pc:sldChg>
      <pc:sldChg chg="del">
        <pc:chgData name="Mistri, Somen K" userId="0be3d461-045e-4def-96db-2a497456586c" providerId="ADAL" clId="{D0D05961-7BC9-634E-B980-FEC04AE8D38A}" dt="2021-02-26T00:26:08.467" v="2408" actId="2696"/>
        <pc:sldMkLst>
          <pc:docMk/>
          <pc:sldMk cId="3727492422" sldId="473"/>
        </pc:sldMkLst>
      </pc:sldChg>
      <pc:sldChg chg="del">
        <pc:chgData name="Mistri, Somen K" userId="0be3d461-045e-4def-96db-2a497456586c" providerId="ADAL" clId="{D0D05961-7BC9-634E-B980-FEC04AE8D38A}" dt="2021-02-26T00:26:08.467" v="2408" actId="2696"/>
        <pc:sldMkLst>
          <pc:docMk/>
          <pc:sldMk cId="2068487465" sldId="474"/>
        </pc:sldMkLst>
      </pc:sldChg>
      <pc:sldChg chg="del">
        <pc:chgData name="Mistri, Somen K" userId="0be3d461-045e-4def-96db-2a497456586c" providerId="ADAL" clId="{D0D05961-7BC9-634E-B980-FEC04AE8D38A}" dt="2021-02-26T00:26:08.467" v="2408" actId="2696"/>
        <pc:sldMkLst>
          <pc:docMk/>
          <pc:sldMk cId="3798376285" sldId="475"/>
        </pc:sldMkLst>
      </pc:sldChg>
      <pc:sldChg chg="del ord">
        <pc:chgData name="Mistri, Somen K" userId="0be3d461-045e-4def-96db-2a497456586c" providerId="ADAL" clId="{D0D05961-7BC9-634E-B980-FEC04AE8D38A}" dt="2021-02-26T17:26:06.454" v="4480" actId="2696"/>
        <pc:sldMkLst>
          <pc:docMk/>
          <pc:sldMk cId="571731570" sldId="478"/>
        </pc:sldMkLst>
      </pc:sldChg>
      <pc:sldChg chg="del">
        <pc:chgData name="Mistri, Somen K" userId="0be3d461-045e-4def-96db-2a497456586c" providerId="ADAL" clId="{D0D05961-7BC9-634E-B980-FEC04AE8D38A}" dt="2021-02-26T00:26:08.467" v="2408" actId="2696"/>
        <pc:sldMkLst>
          <pc:docMk/>
          <pc:sldMk cId="1223799886" sldId="479"/>
        </pc:sldMkLst>
      </pc:sldChg>
      <pc:sldChg chg="modSp mod ord">
        <pc:chgData name="Mistri, Somen K" userId="0be3d461-045e-4def-96db-2a497456586c" providerId="ADAL" clId="{D0D05961-7BC9-634E-B980-FEC04AE8D38A}" dt="2021-02-26T00:33:22.597" v="2848" actId="20577"/>
        <pc:sldMkLst>
          <pc:docMk/>
          <pc:sldMk cId="987307892" sldId="480"/>
        </pc:sldMkLst>
        <pc:spChg chg="mod">
          <ac:chgData name="Mistri, Somen K" userId="0be3d461-045e-4def-96db-2a497456586c" providerId="ADAL" clId="{D0D05961-7BC9-634E-B980-FEC04AE8D38A}" dt="2021-02-26T00:23:28.626" v="2350" actId="20577"/>
          <ac:spMkLst>
            <pc:docMk/>
            <pc:sldMk cId="987307892" sldId="480"/>
            <ac:spMk id="2" creationId="{F1D1797C-601E-4644-8317-04800E96B6C2}"/>
          </ac:spMkLst>
        </pc:spChg>
        <pc:spChg chg="mod">
          <ac:chgData name="Mistri, Somen K" userId="0be3d461-045e-4def-96db-2a497456586c" providerId="ADAL" clId="{D0D05961-7BC9-634E-B980-FEC04AE8D38A}" dt="2021-02-26T00:33:22.597" v="2848" actId="20577"/>
          <ac:spMkLst>
            <pc:docMk/>
            <pc:sldMk cId="987307892" sldId="480"/>
            <ac:spMk id="3" creationId="{7E33FCE7-56B2-524B-996A-9B5E9D9AA46A}"/>
          </ac:spMkLst>
        </pc:spChg>
      </pc:sldChg>
      <pc:sldChg chg="del">
        <pc:chgData name="Mistri, Somen K" userId="0be3d461-045e-4def-96db-2a497456586c" providerId="ADAL" clId="{D0D05961-7BC9-634E-B980-FEC04AE8D38A}" dt="2021-02-26T00:26:22.273" v="2409" actId="2696"/>
        <pc:sldMkLst>
          <pc:docMk/>
          <pc:sldMk cId="493966382" sldId="481"/>
        </pc:sldMkLst>
      </pc:sldChg>
      <pc:sldChg chg="del">
        <pc:chgData name="Mistri, Somen K" userId="0be3d461-045e-4def-96db-2a497456586c" providerId="ADAL" clId="{D0D05961-7BC9-634E-B980-FEC04AE8D38A}" dt="2021-02-26T15:19:26.092" v="3436" actId="2696"/>
        <pc:sldMkLst>
          <pc:docMk/>
          <pc:sldMk cId="3588936070" sldId="500"/>
        </pc:sldMkLst>
      </pc:sldChg>
      <pc:sldChg chg="del">
        <pc:chgData name="Mistri, Somen K" userId="0be3d461-045e-4def-96db-2a497456586c" providerId="ADAL" clId="{D0D05961-7BC9-634E-B980-FEC04AE8D38A}" dt="2021-02-26T17:01:20.636" v="4164" actId="2696"/>
        <pc:sldMkLst>
          <pc:docMk/>
          <pc:sldMk cId="614356961" sldId="501"/>
        </pc:sldMkLst>
      </pc:sldChg>
      <pc:sldChg chg="del">
        <pc:chgData name="Mistri, Somen K" userId="0be3d461-045e-4def-96db-2a497456586c" providerId="ADAL" clId="{D0D05961-7BC9-634E-B980-FEC04AE8D38A}" dt="2021-02-26T00:26:08.467" v="2408" actId="2696"/>
        <pc:sldMkLst>
          <pc:docMk/>
          <pc:sldMk cId="166797389" sldId="503"/>
        </pc:sldMkLst>
      </pc:sldChg>
      <pc:sldChg chg="del">
        <pc:chgData name="Mistri, Somen K" userId="0be3d461-045e-4def-96db-2a497456586c" providerId="ADAL" clId="{D0D05961-7BC9-634E-B980-FEC04AE8D38A}" dt="2021-02-26T00:26:08.467" v="2408" actId="2696"/>
        <pc:sldMkLst>
          <pc:docMk/>
          <pc:sldMk cId="2027036755" sldId="504"/>
        </pc:sldMkLst>
      </pc:sldChg>
      <pc:sldChg chg="addSp modSp">
        <pc:chgData name="Mistri, Somen K" userId="0be3d461-045e-4def-96db-2a497456586c" providerId="ADAL" clId="{D0D05961-7BC9-634E-B980-FEC04AE8D38A}" dt="2021-02-26T16:54:53.776" v="4093" actId="164"/>
        <pc:sldMkLst>
          <pc:docMk/>
          <pc:sldMk cId="2411074440" sldId="508"/>
        </pc:sldMkLst>
        <pc:spChg chg="mod">
          <ac:chgData name="Mistri, Somen K" userId="0be3d461-045e-4def-96db-2a497456586c" providerId="ADAL" clId="{D0D05961-7BC9-634E-B980-FEC04AE8D38A}" dt="2021-02-26T16:54:53.776" v="4093" actId="164"/>
          <ac:spMkLst>
            <pc:docMk/>
            <pc:sldMk cId="2411074440" sldId="508"/>
            <ac:spMk id="4" creationId="{CD4E326D-C448-564D-8108-53E732C9AF1A}"/>
          </ac:spMkLst>
        </pc:spChg>
        <pc:grpChg chg="add mod">
          <ac:chgData name="Mistri, Somen K" userId="0be3d461-045e-4def-96db-2a497456586c" providerId="ADAL" clId="{D0D05961-7BC9-634E-B980-FEC04AE8D38A}" dt="2021-02-26T16:54:53.776" v="4093" actId="164"/>
          <ac:grpSpMkLst>
            <pc:docMk/>
            <pc:sldMk cId="2411074440" sldId="508"/>
            <ac:grpSpMk id="2" creationId="{D0EABB94-8C07-7C4B-BB32-A240283E23BB}"/>
          </ac:grpSpMkLst>
        </pc:grpChg>
        <pc:picChg chg="mod">
          <ac:chgData name="Mistri, Somen K" userId="0be3d461-045e-4def-96db-2a497456586c" providerId="ADAL" clId="{D0D05961-7BC9-634E-B980-FEC04AE8D38A}" dt="2021-02-26T16:54:53.776" v="4093" actId="164"/>
          <ac:picMkLst>
            <pc:docMk/>
            <pc:sldMk cId="2411074440" sldId="508"/>
            <ac:picMk id="9" creationId="{A3F7EE2C-E711-BC46-8CEA-6E04004DFB3B}"/>
          </ac:picMkLst>
        </pc:picChg>
      </pc:sldChg>
      <pc:sldChg chg="del">
        <pc:chgData name="Mistri, Somen K" userId="0be3d461-045e-4def-96db-2a497456586c" providerId="ADAL" clId="{D0D05961-7BC9-634E-B980-FEC04AE8D38A}" dt="2021-02-26T15:10:15.152" v="3318" actId="2696"/>
        <pc:sldMkLst>
          <pc:docMk/>
          <pc:sldMk cId="3758071874" sldId="510"/>
        </pc:sldMkLst>
      </pc:sldChg>
      <pc:sldChg chg="del">
        <pc:chgData name="Mistri, Somen K" userId="0be3d461-045e-4def-96db-2a497456586c" providerId="ADAL" clId="{D0D05961-7BC9-634E-B980-FEC04AE8D38A}" dt="2021-02-26T15:10:15.152" v="3318" actId="2696"/>
        <pc:sldMkLst>
          <pc:docMk/>
          <pc:sldMk cId="1678549107" sldId="511"/>
        </pc:sldMkLst>
      </pc:sldChg>
      <pc:sldChg chg="del">
        <pc:chgData name="Mistri, Somen K" userId="0be3d461-045e-4def-96db-2a497456586c" providerId="ADAL" clId="{D0D05961-7BC9-634E-B980-FEC04AE8D38A}" dt="2021-02-26T15:10:15.152" v="3318" actId="2696"/>
        <pc:sldMkLst>
          <pc:docMk/>
          <pc:sldMk cId="3753018237" sldId="512"/>
        </pc:sldMkLst>
      </pc:sldChg>
      <pc:sldChg chg="addSp modSp mod modAnim">
        <pc:chgData name="Mistri, Somen K" userId="0be3d461-045e-4def-96db-2a497456586c" providerId="ADAL" clId="{D0D05961-7BC9-634E-B980-FEC04AE8D38A}" dt="2021-02-26T15:35:38.177" v="3581"/>
        <pc:sldMkLst>
          <pc:docMk/>
          <pc:sldMk cId="395191409" sldId="514"/>
        </pc:sldMkLst>
        <pc:spChg chg="add mod">
          <ac:chgData name="Mistri, Somen K" userId="0be3d461-045e-4def-96db-2a497456586c" providerId="ADAL" clId="{D0D05961-7BC9-634E-B980-FEC04AE8D38A}" dt="2021-02-26T15:35:35.545" v="3580" actId="164"/>
          <ac:spMkLst>
            <pc:docMk/>
            <pc:sldMk cId="395191409" sldId="514"/>
            <ac:spMk id="2" creationId="{C471E941-DC3A-EB43-8377-D02E1BC88172}"/>
          </ac:spMkLst>
        </pc:spChg>
        <pc:spChg chg="add mod">
          <ac:chgData name="Mistri, Somen K" userId="0be3d461-045e-4def-96db-2a497456586c" providerId="ADAL" clId="{D0D05961-7BC9-634E-B980-FEC04AE8D38A}" dt="2021-02-26T15:34:34.659" v="3575" actId="164"/>
          <ac:spMkLst>
            <pc:docMk/>
            <pc:sldMk cId="395191409" sldId="514"/>
            <ac:spMk id="3" creationId="{8D95AB95-F575-3148-8610-173FAFC82591}"/>
          </ac:spMkLst>
        </pc:spChg>
        <pc:spChg chg="mod">
          <ac:chgData name="Mistri, Somen K" userId="0be3d461-045e-4def-96db-2a497456586c" providerId="ADAL" clId="{D0D05961-7BC9-634E-B980-FEC04AE8D38A}" dt="2021-02-26T15:34:39.766" v="3576"/>
          <ac:spMkLst>
            <pc:docMk/>
            <pc:sldMk cId="395191409" sldId="514"/>
            <ac:spMk id="23" creationId="{4920057A-5B21-3A4F-83D1-B6E15FF3088B}"/>
          </ac:spMkLst>
        </pc:spChg>
        <pc:grpChg chg="add mod">
          <ac:chgData name="Mistri, Somen K" userId="0be3d461-045e-4def-96db-2a497456586c" providerId="ADAL" clId="{D0D05961-7BC9-634E-B980-FEC04AE8D38A}" dt="2021-02-26T15:35:35.545" v="3580" actId="164"/>
          <ac:grpSpMkLst>
            <pc:docMk/>
            <pc:sldMk cId="395191409" sldId="514"/>
            <ac:grpSpMk id="10" creationId="{976F83FF-0F43-8D44-A6A2-CF302700CA7D}"/>
          </ac:grpSpMkLst>
        </pc:grpChg>
        <pc:grpChg chg="mod">
          <ac:chgData name="Mistri, Somen K" userId="0be3d461-045e-4def-96db-2a497456586c" providerId="ADAL" clId="{D0D05961-7BC9-634E-B980-FEC04AE8D38A}" dt="2021-02-26T15:35:35.545" v="3580" actId="164"/>
          <ac:grpSpMkLst>
            <pc:docMk/>
            <pc:sldMk cId="395191409" sldId="514"/>
            <ac:grpSpMk id="20" creationId="{3B2A587A-1DE6-D442-9B15-8BA9F97D0EC1}"/>
          </ac:grpSpMkLst>
        </pc:grpChg>
        <pc:grpChg chg="add mod">
          <ac:chgData name="Mistri, Somen K" userId="0be3d461-045e-4def-96db-2a497456586c" providerId="ADAL" clId="{D0D05961-7BC9-634E-B980-FEC04AE8D38A}" dt="2021-02-26T15:35:35.545" v="3580" actId="164"/>
          <ac:grpSpMkLst>
            <pc:docMk/>
            <pc:sldMk cId="395191409" sldId="514"/>
            <ac:grpSpMk id="22" creationId="{AD34E6A9-853A-ED44-A7C2-2A86DAE027DD}"/>
          </ac:grpSpMkLst>
        </pc:grpChg>
        <pc:grpChg chg="add mod">
          <ac:chgData name="Mistri, Somen K" userId="0be3d461-045e-4def-96db-2a497456586c" providerId="ADAL" clId="{D0D05961-7BC9-634E-B980-FEC04AE8D38A}" dt="2021-02-26T15:35:35.545" v="3580" actId="164"/>
          <ac:grpSpMkLst>
            <pc:docMk/>
            <pc:sldMk cId="395191409" sldId="514"/>
            <ac:grpSpMk id="25" creationId="{72D87653-1223-7141-A3AB-F18A1F6DB4D9}"/>
          </ac:grpSpMkLst>
        </pc:grpChg>
        <pc:cxnChg chg="add mod">
          <ac:chgData name="Mistri, Somen K" userId="0be3d461-045e-4def-96db-2a497456586c" providerId="ADAL" clId="{D0D05961-7BC9-634E-B980-FEC04AE8D38A}" dt="2021-02-26T15:34:34.659" v="3575" actId="164"/>
          <ac:cxnSpMkLst>
            <pc:docMk/>
            <pc:sldMk cId="395191409" sldId="514"/>
            <ac:cxnSpMk id="5" creationId="{6CFDFF0D-A92B-724D-8A2C-A3D714DF9478}"/>
          </ac:cxnSpMkLst>
        </pc:cxnChg>
        <pc:cxnChg chg="mod">
          <ac:chgData name="Mistri, Somen K" userId="0be3d461-045e-4def-96db-2a497456586c" providerId="ADAL" clId="{D0D05961-7BC9-634E-B980-FEC04AE8D38A}" dt="2021-02-26T15:34:53.235" v="3579" actId="14100"/>
          <ac:cxnSpMkLst>
            <pc:docMk/>
            <pc:sldMk cId="395191409" sldId="514"/>
            <ac:cxnSpMk id="24" creationId="{7036C7A8-115F-7640-9598-B963A4BE2602}"/>
          </ac:cxnSpMkLst>
        </pc:cxnChg>
      </pc:sldChg>
      <pc:sldChg chg="modSp mod">
        <pc:chgData name="Mistri, Somen K" userId="0be3d461-045e-4def-96db-2a497456586c" providerId="ADAL" clId="{D0D05961-7BC9-634E-B980-FEC04AE8D38A}" dt="2021-02-25T14:58:11.480" v="88" actId="1076"/>
        <pc:sldMkLst>
          <pc:docMk/>
          <pc:sldMk cId="1108369634" sldId="515"/>
        </pc:sldMkLst>
        <pc:spChg chg="mod">
          <ac:chgData name="Mistri, Somen K" userId="0be3d461-045e-4def-96db-2a497456586c" providerId="ADAL" clId="{D0D05961-7BC9-634E-B980-FEC04AE8D38A}" dt="2021-02-25T14:58:11.480" v="88" actId="1076"/>
          <ac:spMkLst>
            <pc:docMk/>
            <pc:sldMk cId="1108369634" sldId="515"/>
            <ac:spMk id="12" creationId="{6786459F-8FA5-F24B-A00C-0E64FBF3D773}"/>
          </ac:spMkLst>
        </pc:spChg>
        <pc:picChg chg="mod modCrop">
          <ac:chgData name="Mistri, Somen K" userId="0be3d461-045e-4def-96db-2a497456586c" providerId="ADAL" clId="{D0D05961-7BC9-634E-B980-FEC04AE8D38A}" dt="2021-02-25T14:58:03.777" v="87" actId="732"/>
          <ac:picMkLst>
            <pc:docMk/>
            <pc:sldMk cId="1108369634" sldId="515"/>
            <ac:picMk id="6" creationId="{FACE02DB-86C0-D649-93C9-311DCC6D7984}"/>
          </ac:picMkLst>
        </pc:picChg>
      </pc:sldChg>
      <pc:sldChg chg="modSp mod">
        <pc:chgData name="Mistri, Somen K" userId="0be3d461-045e-4def-96db-2a497456586c" providerId="ADAL" clId="{D0D05961-7BC9-634E-B980-FEC04AE8D38A}" dt="2021-02-25T14:59:54.707" v="120" actId="1036"/>
        <pc:sldMkLst>
          <pc:docMk/>
          <pc:sldMk cId="1133256506" sldId="516"/>
        </pc:sldMkLst>
        <pc:spChg chg="mod">
          <ac:chgData name="Mistri, Somen K" userId="0be3d461-045e-4def-96db-2a497456586c" providerId="ADAL" clId="{D0D05961-7BC9-634E-B980-FEC04AE8D38A}" dt="2021-02-25T14:59:50.717" v="116" actId="1076"/>
          <ac:spMkLst>
            <pc:docMk/>
            <pc:sldMk cId="1133256506" sldId="516"/>
            <ac:spMk id="11" creationId="{E8CCC3EE-E32E-BB43-ADEE-BD2492F2D076}"/>
          </ac:spMkLst>
        </pc:spChg>
        <pc:spChg chg="mod">
          <ac:chgData name="Mistri, Somen K" userId="0be3d461-045e-4def-96db-2a497456586c" providerId="ADAL" clId="{D0D05961-7BC9-634E-B980-FEC04AE8D38A}" dt="2021-02-25T14:59:18.870" v="108" actId="20577"/>
          <ac:spMkLst>
            <pc:docMk/>
            <pc:sldMk cId="1133256506" sldId="516"/>
            <ac:spMk id="12" creationId="{6786459F-8FA5-F24B-A00C-0E64FBF3D773}"/>
          </ac:spMkLst>
        </pc:spChg>
        <pc:spChg chg="mod">
          <ac:chgData name="Mistri, Somen K" userId="0be3d461-045e-4def-96db-2a497456586c" providerId="ADAL" clId="{D0D05961-7BC9-634E-B980-FEC04AE8D38A}" dt="2021-02-25T14:59:04.383" v="99" actId="20577"/>
          <ac:spMkLst>
            <pc:docMk/>
            <pc:sldMk cId="1133256506" sldId="516"/>
            <ac:spMk id="24" creationId="{6FE967E6-3228-D948-A9F8-A5C4FECB9449}"/>
          </ac:spMkLst>
        </pc:spChg>
        <pc:spChg chg="mod">
          <ac:chgData name="Mistri, Somen K" userId="0be3d461-045e-4def-96db-2a497456586c" providerId="ADAL" clId="{D0D05961-7BC9-634E-B980-FEC04AE8D38A}" dt="2021-02-25T14:59:54.707" v="120" actId="1036"/>
          <ac:spMkLst>
            <pc:docMk/>
            <pc:sldMk cId="1133256506" sldId="516"/>
            <ac:spMk id="26" creationId="{89590C78-D23F-FE4F-9000-7EE7605FB950}"/>
          </ac:spMkLst>
        </pc:spChg>
      </pc:sldChg>
      <pc:sldChg chg="addSp delSp modSp mod delAnim modAnim">
        <pc:chgData name="Mistri, Somen K" userId="0be3d461-045e-4def-96db-2a497456586c" providerId="ADAL" clId="{D0D05961-7BC9-634E-B980-FEC04AE8D38A}" dt="2021-02-26T15:53:31.480" v="3702" actId="20577"/>
        <pc:sldMkLst>
          <pc:docMk/>
          <pc:sldMk cId="1482824463" sldId="517"/>
        </pc:sldMkLst>
        <pc:spChg chg="mod">
          <ac:chgData name="Mistri, Somen K" userId="0be3d461-045e-4def-96db-2a497456586c" providerId="ADAL" clId="{D0D05961-7BC9-634E-B980-FEC04AE8D38A}" dt="2021-02-26T15:53:31.480" v="3702" actId="20577"/>
          <ac:spMkLst>
            <pc:docMk/>
            <pc:sldMk cId="1482824463" sldId="517"/>
            <ac:spMk id="9" creationId="{00000000-0000-0000-0000-000000000000}"/>
          </ac:spMkLst>
        </pc:spChg>
        <pc:spChg chg="mod">
          <ac:chgData name="Mistri, Somen K" userId="0be3d461-045e-4def-96db-2a497456586c" providerId="ADAL" clId="{D0D05961-7BC9-634E-B980-FEC04AE8D38A}" dt="2021-02-25T15:02:01.010" v="141" actId="207"/>
          <ac:spMkLst>
            <pc:docMk/>
            <pc:sldMk cId="1482824463" sldId="517"/>
            <ac:spMk id="12" creationId="{6786459F-8FA5-F24B-A00C-0E64FBF3D773}"/>
          </ac:spMkLst>
        </pc:spChg>
        <pc:spChg chg="mod">
          <ac:chgData name="Mistri, Somen K" userId="0be3d461-045e-4def-96db-2a497456586c" providerId="ADAL" clId="{D0D05961-7BC9-634E-B980-FEC04AE8D38A}" dt="2021-02-26T15:49:35.156" v="3614" actId="164"/>
          <ac:spMkLst>
            <pc:docMk/>
            <pc:sldMk cId="1482824463" sldId="517"/>
            <ac:spMk id="13" creationId="{CF9398B4-A896-5B48-B6C1-7CE47AD9B38B}"/>
          </ac:spMkLst>
        </pc:spChg>
        <pc:spChg chg="add del mod">
          <ac:chgData name="Mistri, Somen K" userId="0be3d461-045e-4def-96db-2a497456586c" providerId="ADAL" clId="{D0D05961-7BC9-634E-B980-FEC04AE8D38A}" dt="2021-02-26T15:46:52.156" v="3591" actId="478"/>
          <ac:spMkLst>
            <pc:docMk/>
            <pc:sldMk cId="1482824463" sldId="517"/>
            <ac:spMk id="16" creationId="{C076B74E-BFCB-1C4A-AF6E-77146C24348B}"/>
          </ac:spMkLst>
        </pc:spChg>
        <pc:spChg chg="add mod">
          <ac:chgData name="Mistri, Somen K" userId="0be3d461-045e-4def-96db-2a497456586c" providerId="ADAL" clId="{D0D05961-7BC9-634E-B980-FEC04AE8D38A}" dt="2021-02-26T15:47:06.961" v="3594" actId="1076"/>
          <ac:spMkLst>
            <pc:docMk/>
            <pc:sldMk cId="1482824463" sldId="517"/>
            <ac:spMk id="18" creationId="{379FFA9F-79FF-7A40-85A0-F6FF53B5E8A1}"/>
          </ac:spMkLst>
        </pc:spChg>
        <pc:spChg chg="mod">
          <ac:chgData name="Mistri, Somen K" userId="0be3d461-045e-4def-96db-2a497456586c" providerId="ADAL" clId="{D0D05961-7BC9-634E-B980-FEC04AE8D38A}" dt="2021-02-26T15:47:01.980" v="3592"/>
          <ac:spMkLst>
            <pc:docMk/>
            <pc:sldMk cId="1482824463" sldId="517"/>
            <ac:spMk id="19" creationId="{E69FF44F-8939-954E-BD63-3C62F4D419E7}"/>
          </ac:spMkLst>
        </pc:spChg>
        <pc:spChg chg="add mod">
          <ac:chgData name="Mistri, Somen K" userId="0be3d461-045e-4def-96db-2a497456586c" providerId="ADAL" clId="{D0D05961-7BC9-634E-B980-FEC04AE8D38A}" dt="2021-02-26T15:47:52.881" v="3598" actId="1076"/>
          <ac:spMkLst>
            <pc:docMk/>
            <pc:sldMk cId="1482824463" sldId="517"/>
            <ac:spMk id="21" creationId="{B1610688-DF95-1041-B237-A66D7ABEAB9E}"/>
          </ac:spMkLst>
        </pc:spChg>
        <pc:spChg chg="add mod">
          <ac:chgData name="Mistri, Somen K" userId="0be3d461-045e-4def-96db-2a497456586c" providerId="ADAL" clId="{D0D05961-7BC9-634E-B980-FEC04AE8D38A}" dt="2021-02-26T15:49:55.342" v="3615" actId="1076"/>
          <ac:spMkLst>
            <pc:docMk/>
            <pc:sldMk cId="1482824463" sldId="517"/>
            <ac:spMk id="22" creationId="{D7641EB1-CCD1-FD4B-B8CF-6F56E12CAD73}"/>
          </ac:spMkLst>
        </pc:spChg>
        <pc:spChg chg="add mod">
          <ac:chgData name="Mistri, Somen K" userId="0be3d461-045e-4def-96db-2a497456586c" providerId="ADAL" clId="{D0D05961-7BC9-634E-B980-FEC04AE8D38A}" dt="2021-02-26T15:49:35.156" v="3614" actId="164"/>
          <ac:spMkLst>
            <pc:docMk/>
            <pc:sldMk cId="1482824463" sldId="517"/>
            <ac:spMk id="23" creationId="{6460C3B5-9CC7-8240-B916-23030FFBF4A5}"/>
          </ac:spMkLst>
        </pc:spChg>
        <pc:spChg chg="add mod">
          <ac:chgData name="Mistri, Somen K" userId="0be3d461-045e-4def-96db-2a497456586c" providerId="ADAL" clId="{D0D05961-7BC9-634E-B980-FEC04AE8D38A}" dt="2021-02-26T15:51:12.348" v="3628" actId="207"/>
          <ac:spMkLst>
            <pc:docMk/>
            <pc:sldMk cId="1482824463" sldId="517"/>
            <ac:spMk id="24" creationId="{A2F4C416-67E5-7D46-8BD0-FC8456FD2B15}"/>
          </ac:spMkLst>
        </pc:spChg>
        <pc:spChg chg="del topLvl">
          <ac:chgData name="Mistri, Somen K" userId="0be3d461-045e-4def-96db-2a497456586c" providerId="ADAL" clId="{D0D05961-7BC9-634E-B980-FEC04AE8D38A}" dt="2021-02-25T15:00:50.880" v="130" actId="478"/>
          <ac:spMkLst>
            <pc:docMk/>
            <pc:sldMk cId="1482824463" sldId="517"/>
            <ac:spMk id="25" creationId="{9728AC06-A6BD-F24D-9816-E8DF540F66EF}"/>
          </ac:spMkLst>
        </pc:spChg>
        <pc:spChg chg="mod">
          <ac:chgData name="Mistri, Somen K" userId="0be3d461-045e-4def-96db-2a497456586c" providerId="ADAL" clId="{D0D05961-7BC9-634E-B980-FEC04AE8D38A}" dt="2021-02-26T15:52:05.779" v="3632" actId="164"/>
          <ac:spMkLst>
            <pc:docMk/>
            <pc:sldMk cId="1482824463" sldId="517"/>
            <ac:spMk id="30" creationId="{722DBFF4-4ECD-7244-AEC0-1B7106659BF3}"/>
          </ac:spMkLst>
        </pc:spChg>
        <pc:grpChg chg="add mod">
          <ac:chgData name="Mistri, Somen K" userId="0be3d461-045e-4def-96db-2a497456586c" providerId="ADAL" clId="{D0D05961-7BC9-634E-B980-FEC04AE8D38A}" dt="2021-02-26T15:49:35.156" v="3614" actId="164"/>
          <ac:grpSpMkLst>
            <pc:docMk/>
            <pc:sldMk cId="1482824463" sldId="517"/>
            <ac:grpSpMk id="3" creationId="{EB3A3C81-0604-0B4D-A2AB-215034F066FF}"/>
          </ac:grpSpMkLst>
        </pc:grpChg>
        <pc:grpChg chg="add mod">
          <ac:chgData name="Mistri, Somen K" userId="0be3d461-045e-4def-96db-2a497456586c" providerId="ADAL" clId="{D0D05961-7BC9-634E-B980-FEC04AE8D38A}" dt="2021-02-26T15:52:05.779" v="3632" actId="164"/>
          <ac:grpSpMkLst>
            <pc:docMk/>
            <pc:sldMk cId="1482824463" sldId="517"/>
            <ac:grpSpMk id="4" creationId="{77578326-9A3B-E841-B74B-4167AB999A6D}"/>
          </ac:grpSpMkLst>
        </pc:grpChg>
        <pc:grpChg chg="del">
          <ac:chgData name="Mistri, Somen K" userId="0be3d461-045e-4def-96db-2a497456586c" providerId="ADAL" clId="{D0D05961-7BC9-634E-B980-FEC04AE8D38A}" dt="2021-02-25T15:00:50.880" v="130" actId="478"/>
          <ac:grpSpMkLst>
            <pc:docMk/>
            <pc:sldMk cId="1482824463" sldId="517"/>
            <ac:grpSpMk id="14" creationId="{7413CA76-F2C8-0048-A2E0-B535B102A414}"/>
          </ac:grpSpMkLst>
        </pc:grpChg>
        <pc:grpChg chg="add mod">
          <ac:chgData name="Mistri, Somen K" userId="0be3d461-045e-4def-96db-2a497456586c" providerId="ADAL" clId="{D0D05961-7BC9-634E-B980-FEC04AE8D38A}" dt="2021-02-26T15:47:13.335" v="3595" actId="1076"/>
          <ac:grpSpMkLst>
            <pc:docMk/>
            <pc:sldMk cId="1482824463" sldId="517"/>
            <ac:grpSpMk id="17" creationId="{539B3273-CDA2-4840-9097-7E8F434385C1}"/>
          </ac:grpSpMkLst>
        </pc:grpChg>
        <pc:grpChg chg="del">
          <ac:chgData name="Mistri, Somen K" userId="0be3d461-045e-4def-96db-2a497456586c" providerId="ADAL" clId="{D0D05961-7BC9-634E-B980-FEC04AE8D38A}" dt="2021-02-26T15:46:42.961" v="3587" actId="478"/>
          <ac:grpSpMkLst>
            <pc:docMk/>
            <pc:sldMk cId="1482824463" sldId="517"/>
            <ac:grpSpMk id="33" creationId="{7D399ADB-1396-3847-A2A5-CD564BFBC986}"/>
          </ac:grpSpMkLst>
        </pc:grpChg>
        <pc:picChg chg="mod">
          <ac:chgData name="Mistri, Somen K" userId="0be3d461-045e-4def-96db-2a497456586c" providerId="ADAL" clId="{D0D05961-7BC9-634E-B980-FEC04AE8D38A}" dt="2021-02-26T15:49:35.156" v="3614" actId="164"/>
          <ac:picMkLst>
            <pc:docMk/>
            <pc:sldMk cId="1482824463" sldId="517"/>
            <ac:picMk id="7" creationId="{C8CDD8FF-C161-2043-A3A7-8AD629BB1B1F}"/>
          </ac:picMkLst>
        </pc:picChg>
        <pc:picChg chg="mod">
          <ac:chgData name="Mistri, Somen K" userId="0be3d461-045e-4def-96db-2a497456586c" providerId="ADAL" clId="{D0D05961-7BC9-634E-B980-FEC04AE8D38A}" dt="2021-02-26T15:52:05.779" v="3632" actId="164"/>
          <ac:picMkLst>
            <pc:docMk/>
            <pc:sldMk cId="1482824463" sldId="517"/>
            <ac:picMk id="10" creationId="{51E431BD-6C01-B049-95DD-E0BCE97AE3B2}"/>
          </ac:picMkLst>
        </pc:picChg>
        <pc:picChg chg="del">
          <ac:chgData name="Mistri, Somen K" userId="0be3d461-045e-4def-96db-2a497456586c" providerId="ADAL" clId="{D0D05961-7BC9-634E-B980-FEC04AE8D38A}" dt="2021-02-25T15:02:09.209" v="142" actId="478"/>
          <ac:picMkLst>
            <pc:docMk/>
            <pc:sldMk cId="1482824463" sldId="517"/>
            <ac:picMk id="34" creationId="{4E952033-CB1E-E040-BA0B-2AED9F1851F2}"/>
          </ac:picMkLst>
        </pc:picChg>
        <pc:cxnChg chg="mod">
          <ac:chgData name="Mistri, Somen K" userId="0be3d461-045e-4def-96db-2a497456586c" providerId="ADAL" clId="{D0D05961-7BC9-634E-B980-FEC04AE8D38A}" dt="2021-02-26T15:47:01.980" v="3592"/>
          <ac:cxnSpMkLst>
            <pc:docMk/>
            <pc:sldMk cId="1482824463" sldId="517"/>
            <ac:cxnSpMk id="20" creationId="{052DD36B-E7CE-EB46-8DE2-052CA4202033}"/>
          </ac:cxnSpMkLst>
        </pc:cxnChg>
        <pc:cxnChg chg="mod topLvl">
          <ac:chgData name="Mistri, Somen K" userId="0be3d461-045e-4def-96db-2a497456586c" providerId="ADAL" clId="{D0D05961-7BC9-634E-B980-FEC04AE8D38A}" dt="2021-02-25T15:00:50.880" v="130" actId="478"/>
          <ac:cxnSpMkLst>
            <pc:docMk/>
            <pc:sldMk cId="1482824463" sldId="517"/>
            <ac:cxnSpMk id="35" creationId="{AFCD827D-0413-044A-9120-4E1A6BCD8DDD}"/>
          </ac:cxnSpMkLst>
        </pc:cxnChg>
      </pc:sldChg>
      <pc:sldChg chg="addSp delSp modSp mod modAnim">
        <pc:chgData name="Mistri, Somen K" userId="0be3d461-045e-4def-96db-2a497456586c" providerId="ADAL" clId="{D0D05961-7BC9-634E-B980-FEC04AE8D38A}" dt="2021-02-26T16:48:00.710" v="3973" actId="164"/>
        <pc:sldMkLst>
          <pc:docMk/>
          <pc:sldMk cId="814522065" sldId="518"/>
        </pc:sldMkLst>
        <pc:spChg chg="mod">
          <ac:chgData name="Mistri, Somen K" userId="0be3d461-045e-4def-96db-2a497456586c" providerId="ADAL" clId="{D0D05961-7BC9-634E-B980-FEC04AE8D38A}" dt="2021-02-26T16:48:00.710" v="3973" actId="164"/>
          <ac:spMkLst>
            <pc:docMk/>
            <pc:sldMk cId="814522065" sldId="518"/>
            <ac:spMk id="11" creationId="{E8CCC3EE-E32E-BB43-ADEE-BD2492F2D076}"/>
          </ac:spMkLst>
        </pc:spChg>
        <pc:spChg chg="del topLvl">
          <ac:chgData name="Mistri, Somen K" userId="0be3d461-045e-4def-96db-2a497456586c" providerId="ADAL" clId="{D0D05961-7BC9-634E-B980-FEC04AE8D38A}" dt="2021-02-25T15:03:09.042" v="147" actId="478"/>
          <ac:spMkLst>
            <pc:docMk/>
            <pc:sldMk cId="814522065" sldId="518"/>
            <ac:spMk id="12" creationId="{6786459F-8FA5-F24B-A00C-0E64FBF3D773}"/>
          </ac:spMkLst>
        </pc:spChg>
        <pc:spChg chg="add mod">
          <ac:chgData name="Mistri, Somen K" userId="0be3d461-045e-4def-96db-2a497456586c" providerId="ADAL" clId="{D0D05961-7BC9-634E-B980-FEC04AE8D38A}" dt="2021-02-25T15:06:37.275" v="160" actId="164"/>
          <ac:spMkLst>
            <pc:docMk/>
            <pc:sldMk cId="814522065" sldId="518"/>
            <ac:spMk id="15" creationId="{ADC88C95-FDDD-BC4A-AB8C-E313178B9B46}"/>
          </ac:spMkLst>
        </pc:spChg>
        <pc:spChg chg="add mod">
          <ac:chgData name="Mistri, Somen K" userId="0be3d461-045e-4def-96db-2a497456586c" providerId="ADAL" clId="{D0D05961-7BC9-634E-B980-FEC04AE8D38A}" dt="2021-02-25T15:06:41.803" v="161" actId="164"/>
          <ac:spMkLst>
            <pc:docMk/>
            <pc:sldMk cId="814522065" sldId="518"/>
            <ac:spMk id="16" creationId="{5F091958-811D-7F4A-96F6-C854F791B01E}"/>
          </ac:spMkLst>
        </pc:spChg>
        <pc:spChg chg="mod">
          <ac:chgData name="Mistri, Somen K" userId="0be3d461-045e-4def-96db-2a497456586c" providerId="ADAL" clId="{D0D05961-7BC9-634E-B980-FEC04AE8D38A}" dt="2021-02-26T15:56:05.554" v="3713" actId="113"/>
          <ac:spMkLst>
            <pc:docMk/>
            <pc:sldMk cId="814522065" sldId="518"/>
            <ac:spMk id="18" creationId="{AA469D49-7591-7C45-A9B5-0B31DF966E46}"/>
          </ac:spMkLst>
        </pc:spChg>
        <pc:spChg chg="mod">
          <ac:chgData name="Mistri, Somen K" userId="0be3d461-045e-4def-96db-2a497456586c" providerId="ADAL" clId="{D0D05961-7BC9-634E-B980-FEC04AE8D38A}" dt="2021-02-26T15:55:53.693" v="3712" actId="113"/>
          <ac:spMkLst>
            <pc:docMk/>
            <pc:sldMk cId="814522065" sldId="518"/>
            <ac:spMk id="19" creationId="{2B109B57-6447-1646-9FF4-6B5E67BFDA49}"/>
          </ac:spMkLst>
        </pc:spChg>
        <pc:spChg chg="del">
          <ac:chgData name="Mistri, Somen K" userId="0be3d461-045e-4def-96db-2a497456586c" providerId="ADAL" clId="{D0D05961-7BC9-634E-B980-FEC04AE8D38A}" dt="2021-02-26T15:56:24.202" v="3714" actId="478"/>
          <ac:spMkLst>
            <pc:docMk/>
            <pc:sldMk cId="814522065" sldId="518"/>
            <ac:spMk id="20" creationId="{095D0499-E491-984F-8431-F103D3BC9DA8}"/>
          </ac:spMkLst>
        </pc:spChg>
        <pc:spChg chg="add mod">
          <ac:chgData name="Mistri, Somen K" userId="0be3d461-045e-4def-96db-2a497456586c" providerId="ADAL" clId="{D0D05961-7BC9-634E-B980-FEC04AE8D38A}" dt="2021-02-26T15:54:45.278" v="3707" actId="164"/>
          <ac:spMkLst>
            <pc:docMk/>
            <pc:sldMk cId="814522065" sldId="518"/>
            <ac:spMk id="21" creationId="{8476CCBE-7DDB-4349-8B15-DB1555F5BA26}"/>
          </ac:spMkLst>
        </pc:spChg>
        <pc:spChg chg="mod">
          <ac:chgData name="Mistri, Somen K" userId="0be3d461-045e-4def-96db-2a497456586c" providerId="ADAL" clId="{D0D05961-7BC9-634E-B980-FEC04AE8D38A}" dt="2021-02-26T15:54:32.512" v="3705"/>
          <ac:spMkLst>
            <pc:docMk/>
            <pc:sldMk cId="814522065" sldId="518"/>
            <ac:spMk id="23" creationId="{0C442319-E36F-C248-B378-AB76A5AC6B51}"/>
          </ac:spMkLst>
        </pc:spChg>
        <pc:spChg chg="add mod">
          <ac:chgData name="Mistri, Somen K" userId="0be3d461-045e-4def-96db-2a497456586c" providerId="ADAL" clId="{D0D05961-7BC9-634E-B980-FEC04AE8D38A}" dt="2021-02-26T15:54:45.278" v="3707" actId="164"/>
          <ac:spMkLst>
            <pc:docMk/>
            <pc:sldMk cId="814522065" sldId="518"/>
            <ac:spMk id="25" creationId="{0E15C4D9-D651-DE4F-8BA2-2EB340C0F5FD}"/>
          </ac:spMkLst>
        </pc:spChg>
        <pc:spChg chg="del topLvl">
          <ac:chgData name="Mistri, Somen K" userId="0be3d461-045e-4def-96db-2a497456586c" providerId="ADAL" clId="{D0D05961-7BC9-634E-B980-FEC04AE8D38A}" dt="2021-02-25T15:02:57.609" v="145" actId="478"/>
          <ac:spMkLst>
            <pc:docMk/>
            <pc:sldMk cId="814522065" sldId="518"/>
            <ac:spMk id="25" creationId="{9728AC06-A6BD-F24D-9816-E8DF540F66EF}"/>
          </ac:spMkLst>
        </pc:spChg>
        <pc:spChg chg="mod">
          <ac:chgData name="Mistri, Somen K" userId="0be3d461-045e-4def-96db-2a497456586c" providerId="ADAL" clId="{D0D05961-7BC9-634E-B980-FEC04AE8D38A}" dt="2021-02-26T16:48:00.710" v="3973" actId="164"/>
          <ac:spMkLst>
            <pc:docMk/>
            <pc:sldMk cId="814522065" sldId="518"/>
            <ac:spMk id="26" creationId="{89590C78-D23F-FE4F-9000-7EE7605FB950}"/>
          </ac:spMkLst>
        </pc:spChg>
        <pc:spChg chg="add mod">
          <ac:chgData name="Mistri, Somen K" userId="0be3d461-045e-4def-96db-2a497456586c" providerId="ADAL" clId="{D0D05961-7BC9-634E-B980-FEC04AE8D38A}" dt="2021-02-26T15:55:23.799" v="3708" actId="164"/>
          <ac:spMkLst>
            <pc:docMk/>
            <pc:sldMk cId="814522065" sldId="518"/>
            <ac:spMk id="27" creationId="{29FA908D-5157-E549-A9B7-B632FFBDCB01}"/>
          </ac:spMkLst>
        </pc:spChg>
        <pc:spChg chg="add mod">
          <ac:chgData name="Mistri, Somen K" userId="0be3d461-045e-4def-96db-2a497456586c" providerId="ADAL" clId="{D0D05961-7BC9-634E-B980-FEC04AE8D38A}" dt="2021-02-26T15:55:23.799" v="3708" actId="164"/>
          <ac:spMkLst>
            <pc:docMk/>
            <pc:sldMk cId="814522065" sldId="518"/>
            <ac:spMk id="28" creationId="{AD8B8D1A-D35A-1844-A473-F287D1567B0D}"/>
          </ac:spMkLst>
        </pc:spChg>
        <pc:spChg chg="add mod">
          <ac:chgData name="Mistri, Somen K" userId="0be3d461-045e-4def-96db-2a497456586c" providerId="ADAL" clId="{D0D05961-7BC9-634E-B980-FEC04AE8D38A}" dt="2021-02-26T15:56:24.768" v="3715"/>
          <ac:spMkLst>
            <pc:docMk/>
            <pc:sldMk cId="814522065" sldId="518"/>
            <ac:spMk id="29" creationId="{95975CD5-E5B5-2546-BF6F-29B359B7C009}"/>
          </ac:spMkLst>
        </pc:spChg>
        <pc:grpChg chg="add del mod">
          <ac:chgData name="Mistri, Somen K" userId="0be3d461-045e-4def-96db-2a497456586c" providerId="ADAL" clId="{D0D05961-7BC9-634E-B980-FEC04AE8D38A}" dt="2021-02-26T15:54:08.686" v="3703" actId="478"/>
          <ac:grpSpMkLst>
            <pc:docMk/>
            <pc:sldMk cId="814522065" sldId="518"/>
            <ac:grpSpMk id="3" creationId="{BB9D7AF3-6274-584C-A4BE-F9716D1B38EE}"/>
          </ac:grpSpMkLst>
        </pc:grpChg>
        <pc:grpChg chg="add del mod">
          <ac:chgData name="Mistri, Somen K" userId="0be3d461-045e-4def-96db-2a497456586c" providerId="ADAL" clId="{D0D05961-7BC9-634E-B980-FEC04AE8D38A}" dt="2021-02-26T15:54:10.576" v="3704" actId="478"/>
          <ac:grpSpMkLst>
            <pc:docMk/>
            <pc:sldMk cId="814522065" sldId="518"/>
            <ac:grpSpMk id="4" creationId="{6FB9874B-0859-B242-93B9-7872B64C4BA9}"/>
          </ac:grpSpMkLst>
        </pc:grpChg>
        <pc:grpChg chg="add mod">
          <ac:chgData name="Mistri, Somen K" userId="0be3d461-045e-4def-96db-2a497456586c" providerId="ADAL" clId="{D0D05961-7BC9-634E-B980-FEC04AE8D38A}" dt="2021-02-26T15:54:45.278" v="3707" actId="164"/>
          <ac:grpSpMkLst>
            <pc:docMk/>
            <pc:sldMk cId="814522065" sldId="518"/>
            <ac:grpSpMk id="5" creationId="{4BD10B7B-D6AB-F74C-92E2-E3B92313F1F0}"/>
          </ac:grpSpMkLst>
        </pc:grpChg>
        <pc:grpChg chg="add mod">
          <ac:chgData name="Mistri, Somen K" userId="0be3d461-045e-4def-96db-2a497456586c" providerId="ADAL" clId="{D0D05961-7BC9-634E-B980-FEC04AE8D38A}" dt="2021-02-26T15:55:23.799" v="3708" actId="164"/>
          <ac:grpSpMkLst>
            <pc:docMk/>
            <pc:sldMk cId="814522065" sldId="518"/>
            <ac:grpSpMk id="7" creationId="{0E0A6A3D-6234-EC48-8237-A60ABFBA638D}"/>
          </ac:grpSpMkLst>
        </pc:grpChg>
        <pc:grpChg chg="add mod">
          <ac:chgData name="Mistri, Somen K" userId="0be3d461-045e-4def-96db-2a497456586c" providerId="ADAL" clId="{D0D05961-7BC9-634E-B980-FEC04AE8D38A}" dt="2021-02-26T16:48:00.710" v="3973" actId="164"/>
          <ac:grpSpMkLst>
            <pc:docMk/>
            <pc:sldMk cId="814522065" sldId="518"/>
            <ac:grpSpMk id="8" creationId="{B41B2743-B6DF-2943-A572-F8D65F4DC74E}"/>
          </ac:grpSpMkLst>
        </pc:grpChg>
        <pc:grpChg chg="del">
          <ac:chgData name="Mistri, Somen K" userId="0be3d461-045e-4def-96db-2a497456586c" providerId="ADAL" clId="{D0D05961-7BC9-634E-B980-FEC04AE8D38A}" dt="2021-02-25T15:02:57.609" v="145" actId="478"/>
          <ac:grpSpMkLst>
            <pc:docMk/>
            <pc:sldMk cId="814522065" sldId="518"/>
            <ac:grpSpMk id="14" creationId="{7413CA76-F2C8-0048-A2E0-B535B102A414}"/>
          </ac:grpSpMkLst>
        </pc:grpChg>
        <pc:grpChg chg="add mod">
          <ac:chgData name="Mistri, Somen K" userId="0be3d461-045e-4def-96db-2a497456586c" providerId="ADAL" clId="{D0D05961-7BC9-634E-B980-FEC04AE8D38A}" dt="2021-02-26T15:55:23.799" v="3708" actId="164"/>
          <ac:grpSpMkLst>
            <pc:docMk/>
            <pc:sldMk cId="814522065" sldId="518"/>
            <ac:grpSpMk id="22" creationId="{9DECB8CC-A638-FE43-A3A7-FB1205772AD1}"/>
          </ac:grpSpMkLst>
        </pc:grpChg>
        <pc:grpChg chg="del">
          <ac:chgData name="Mistri, Somen K" userId="0be3d461-045e-4def-96db-2a497456586c" providerId="ADAL" clId="{D0D05961-7BC9-634E-B980-FEC04AE8D38A}" dt="2021-02-25T15:03:09.042" v="147" actId="478"/>
          <ac:grpSpMkLst>
            <pc:docMk/>
            <pc:sldMk cId="814522065" sldId="518"/>
            <ac:grpSpMk id="33" creationId="{7D399ADB-1396-3847-A2A5-CD564BFBC986}"/>
          </ac:grpSpMkLst>
        </pc:grpChg>
        <pc:picChg chg="add mod">
          <ac:chgData name="Mistri, Somen K" userId="0be3d461-045e-4def-96db-2a497456586c" providerId="ADAL" clId="{D0D05961-7BC9-634E-B980-FEC04AE8D38A}" dt="2021-02-26T16:00:52.303" v="3724" actId="1076"/>
          <ac:picMkLst>
            <pc:docMk/>
            <pc:sldMk cId="814522065" sldId="518"/>
            <ac:picMk id="30" creationId="{BA94EF2C-FC23-8C45-9B86-804E1BC9306C}"/>
          </ac:picMkLst>
        </pc:picChg>
        <pc:cxnChg chg="add mod">
          <ac:chgData name="Mistri, Somen K" userId="0be3d461-045e-4def-96db-2a497456586c" providerId="ADAL" clId="{D0D05961-7BC9-634E-B980-FEC04AE8D38A}" dt="2021-02-26T15:54:45.278" v="3707" actId="164"/>
          <ac:cxnSpMkLst>
            <pc:docMk/>
            <pc:sldMk cId="814522065" sldId="518"/>
            <ac:cxnSpMk id="17" creationId="{98FF987C-2E14-DC4F-80B1-EB31415D2F59}"/>
          </ac:cxnSpMkLst>
        </pc:cxnChg>
        <pc:cxnChg chg="mod">
          <ac:chgData name="Mistri, Somen K" userId="0be3d461-045e-4def-96db-2a497456586c" providerId="ADAL" clId="{D0D05961-7BC9-634E-B980-FEC04AE8D38A}" dt="2021-02-26T15:54:32.512" v="3705"/>
          <ac:cxnSpMkLst>
            <pc:docMk/>
            <pc:sldMk cId="814522065" sldId="518"/>
            <ac:cxnSpMk id="24" creationId="{24ACF4F1-D521-2143-B1B3-ED2AD8A9D5A1}"/>
          </ac:cxnSpMkLst>
        </pc:cxnChg>
        <pc:cxnChg chg="mod topLvl">
          <ac:chgData name="Mistri, Somen K" userId="0be3d461-045e-4def-96db-2a497456586c" providerId="ADAL" clId="{D0D05961-7BC9-634E-B980-FEC04AE8D38A}" dt="2021-02-25T15:06:41.803" v="161" actId="164"/>
          <ac:cxnSpMkLst>
            <pc:docMk/>
            <pc:sldMk cId="814522065" sldId="518"/>
            <ac:cxnSpMk id="31" creationId="{F33FC17D-1812-2044-A669-8EDAE5295D72}"/>
          </ac:cxnSpMkLst>
        </pc:cxnChg>
        <pc:cxnChg chg="mod topLvl">
          <ac:chgData name="Mistri, Somen K" userId="0be3d461-045e-4def-96db-2a497456586c" providerId="ADAL" clId="{D0D05961-7BC9-634E-B980-FEC04AE8D38A}" dt="2021-02-25T15:06:37.275" v="160" actId="164"/>
          <ac:cxnSpMkLst>
            <pc:docMk/>
            <pc:sldMk cId="814522065" sldId="518"/>
            <ac:cxnSpMk id="35" creationId="{AFCD827D-0413-044A-9120-4E1A6BCD8DDD}"/>
          </ac:cxnSpMkLst>
        </pc:cxnChg>
      </pc:sldChg>
      <pc:sldChg chg="addSp delSp modSp mod delAnim modAnim">
        <pc:chgData name="Mistri, Somen K" userId="0be3d461-045e-4def-96db-2a497456586c" providerId="ADAL" clId="{D0D05961-7BC9-634E-B980-FEC04AE8D38A}" dt="2021-02-26T16:43:43.049" v="3946"/>
        <pc:sldMkLst>
          <pc:docMk/>
          <pc:sldMk cId="1917260900" sldId="519"/>
        </pc:sldMkLst>
        <pc:spChg chg="add mod">
          <ac:chgData name="Mistri, Somen K" userId="0be3d461-045e-4def-96db-2a497456586c" providerId="ADAL" clId="{D0D05961-7BC9-634E-B980-FEC04AE8D38A}" dt="2021-02-26T16:43:39.159" v="3945" actId="2085"/>
          <ac:spMkLst>
            <pc:docMk/>
            <pc:sldMk cId="1917260900" sldId="519"/>
            <ac:spMk id="3" creationId="{28EC0E6D-CDFB-3444-96C0-C6D49905D031}"/>
          </ac:spMkLst>
        </pc:spChg>
        <pc:spChg chg="mod">
          <ac:chgData name="Mistri, Somen K" userId="0be3d461-045e-4def-96db-2a497456586c" providerId="ADAL" clId="{D0D05961-7BC9-634E-B980-FEC04AE8D38A}" dt="2021-02-25T15:10:45.470" v="219" actId="14100"/>
          <ac:spMkLst>
            <pc:docMk/>
            <pc:sldMk cId="1917260900" sldId="519"/>
            <ac:spMk id="11" creationId="{E8CCC3EE-E32E-BB43-ADEE-BD2492F2D076}"/>
          </ac:spMkLst>
        </pc:spChg>
        <pc:spChg chg="mod">
          <ac:chgData name="Mistri, Somen K" userId="0be3d461-045e-4def-96db-2a497456586c" providerId="ADAL" clId="{D0D05961-7BC9-634E-B980-FEC04AE8D38A}" dt="2021-02-25T15:14:40.900" v="244" actId="207"/>
          <ac:spMkLst>
            <pc:docMk/>
            <pc:sldMk cId="1917260900" sldId="519"/>
            <ac:spMk id="25" creationId="{9728AC06-A6BD-F24D-9816-E8DF540F66EF}"/>
          </ac:spMkLst>
        </pc:spChg>
        <pc:spChg chg="add mod">
          <ac:chgData name="Mistri, Somen K" userId="0be3d461-045e-4def-96db-2a497456586c" providerId="ADAL" clId="{D0D05961-7BC9-634E-B980-FEC04AE8D38A}" dt="2021-02-25T15:16:43.139" v="263" actId="164"/>
          <ac:spMkLst>
            <pc:docMk/>
            <pc:sldMk cId="1917260900" sldId="519"/>
            <ac:spMk id="27" creationId="{11244E03-3E8C-A646-A7DB-D6AAFA46F576}"/>
          </ac:spMkLst>
        </pc:spChg>
        <pc:spChg chg="mod">
          <ac:chgData name="Mistri, Somen K" userId="0be3d461-045e-4def-96db-2a497456586c" providerId="ADAL" clId="{D0D05961-7BC9-634E-B980-FEC04AE8D38A}" dt="2021-02-25T15:13:55.928" v="243" actId="207"/>
          <ac:spMkLst>
            <pc:docMk/>
            <pc:sldMk cId="1917260900" sldId="519"/>
            <ac:spMk id="29" creationId="{0293AF0F-C54F-9F41-9C48-FE02039946B2}"/>
          </ac:spMkLst>
        </pc:spChg>
        <pc:grpChg chg="mod">
          <ac:chgData name="Mistri, Somen K" userId="0be3d461-045e-4def-96db-2a497456586c" providerId="ADAL" clId="{D0D05961-7BC9-634E-B980-FEC04AE8D38A}" dt="2021-02-25T15:10:39.227" v="216" actId="14100"/>
          <ac:grpSpMkLst>
            <pc:docMk/>
            <pc:sldMk cId="1917260900" sldId="519"/>
            <ac:grpSpMk id="13" creationId="{AC59C940-7E09-A84E-978A-5906A4A3A96D}"/>
          </ac:grpSpMkLst>
        </pc:grpChg>
        <pc:grpChg chg="add mod">
          <ac:chgData name="Mistri, Somen K" userId="0be3d461-045e-4def-96db-2a497456586c" providerId="ADAL" clId="{D0D05961-7BC9-634E-B980-FEC04AE8D38A}" dt="2021-02-25T15:16:43.139" v="263" actId="164"/>
          <ac:grpSpMkLst>
            <pc:docMk/>
            <pc:sldMk cId="1917260900" sldId="519"/>
            <ac:grpSpMk id="18" creationId="{49C8D381-022C-BD45-9429-E17B963EA90C}"/>
          </ac:grpSpMkLst>
        </pc:grpChg>
        <pc:grpChg chg="del">
          <ac:chgData name="Mistri, Somen K" userId="0be3d461-045e-4def-96db-2a497456586c" providerId="ADAL" clId="{D0D05961-7BC9-634E-B980-FEC04AE8D38A}" dt="2021-02-25T15:12:53.405" v="239" actId="478"/>
          <ac:grpSpMkLst>
            <pc:docMk/>
            <pc:sldMk cId="1917260900" sldId="519"/>
            <ac:grpSpMk id="33" creationId="{7D399ADB-1396-3847-A2A5-CD564BFBC986}"/>
          </ac:grpSpMkLst>
        </pc:grpChg>
        <pc:cxnChg chg="add mod">
          <ac:chgData name="Mistri, Somen K" userId="0be3d461-045e-4def-96db-2a497456586c" providerId="ADAL" clId="{D0D05961-7BC9-634E-B980-FEC04AE8D38A}" dt="2021-02-25T15:16:43.139" v="263" actId="164"/>
          <ac:cxnSpMkLst>
            <pc:docMk/>
            <pc:sldMk cId="1917260900" sldId="519"/>
            <ac:cxnSpMk id="15" creationId="{583B4B6F-A902-1C44-8992-47279AA5336F}"/>
          </ac:cxnSpMkLst>
        </pc:cxnChg>
        <pc:cxnChg chg="mod">
          <ac:chgData name="Mistri, Somen K" userId="0be3d461-045e-4def-96db-2a497456586c" providerId="ADAL" clId="{D0D05961-7BC9-634E-B980-FEC04AE8D38A}" dt="2021-02-25T15:12:29.502" v="238" actId="14100"/>
          <ac:cxnSpMkLst>
            <pc:docMk/>
            <pc:sldMk cId="1917260900" sldId="519"/>
            <ac:cxnSpMk id="35" creationId="{AFCD827D-0413-044A-9120-4E1A6BCD8DDD}"/>
          </ac:cxnSpMkLst>
        </pc:cxnChg>
      </pc:sldChg>
      <pc:sldChg chg="addSp modSp mod modAnim">
        <pc:chgData name="Mistri, Somen K" userId="0be3d461-045e-4def-96db-2a497456586c" providerId="ADAL" clId="{D0D05961-7BC9-634E-B980-FEC04AE8D38A}" dt="2021-02-26T16:46:03.695" v="3957" actId="14100"/>
        <pc:sldMkLst>
          <pc:docMk/>
          <pc:sldMk cId="3389567907" sldId="520"/>
        </pc:sldMkLst>
        <pc:spChg chg="mod">
          <ac:chgData name="Mistri, Somen K" userId="0be3d461-045e-4def-96db-2a497456586c" providerId="ADAL" clId="{D0D05961-7BC9-634E-B980-FEC04AE8D38A}" dt="2021-02-26T16:46:03.695" v="3957" actId="14100"/>
          <ac:spMkLst>
            <pc:docMk/>
            <pc:sldMk cId="3389567907" sldId="520"/>
            <ac:spMk id="37" creationId="{1B99F0F6-5027-1246-AF12-5259BF10E532}"/>
          </ac:spMkLst>
        </pc:spChg>
        <pc:spChg chg="add mod">
          <ac:chgData name="Mistri, Somen K" userId="0be3d461-045e-4def-96db-2a497456586c" providerId="ADAL" clId="{D0D05961-7BC9-634E-B980-FEC04AE8D38A}" dt="2021-02-26T16:45:50.055" v="3954" actId="1076"/>
          <ac:spMkLst>
            <pc:docMk/>
            <pc:sldMk cId="3389567907" sldId="520"/>
            <ac:spMk id="39" creationId="{C9BA46AB-2B1D-3C41-AA8B-F7E3BFFF6207}"/>
          </ac:spMkLst>
        </pc:spChg>
        <pc:grpChg chg="add mod">
          <ac:chgData name="Mistri, Somen K" userId="0be3d461-045e-4def-96db-2a497456586c" providerId="ADAL" clId="{D0D05961-7BC9-634E-B980-FEC04AE8D38A}" dt="2021-02-26T16:45:50.055" v="3954" actId="1076"/>
          <ac:grpSpMkLst>
            <pc:docMk/>
            <pc:sldMk cId="3389567907" sldId="520"/>
            <ac:grpSpMk id="34" creationId="{924BF4AC-EEC4-EF45-BD19-0E68B9B06F59}"/>
          </ac:grpSpMkLst>
        </pc:grpChg>
        <pc:picChg chg="mod">
          <ac:chgData name="Mistri, Somen K" userId="0be3d461-045e-4def-96db-2a497456586c" providerId="ADAL" clId="{D0D05961-7BC9-634E-B980-FEC04AE8D38A}" dt="2021-02-26T16:45:44.727" v="3953"/>
          <ac:picMkLst>
            <pc:docMk/>
            <pc:sldMk cId="3389567907" sldId="520"/>
            <ac:picMk id="36" creationId="{43664540-26E2-8549-BB6A-A244BBCEA9CA}"/>
          </ac:picMkLst>
        </pc:picChg>
        <pc:cxnChg chg="add">
          <ac:chgData name="Mistri, Somen K" userId="0be3d461-045e-4def-96db-2a497456586c" providerId="ADAL" clId="{D0D05961-7BC9-634E-B980-FEC04AE8D38A}" dt="2021-02-26T16:44:16.741" v="3947" actId="11529"/>
          <ac:cxnSpMkLst>
            <pc:docMk/>
            <pc:sldMk cId="3389567907" sldId="520"/>
            <ac:cxnSpMk id="4" creationId="{81429A04-9C76-EE46-B524-CA0FB0BAF577}"/>
          </ac:cxnSpMkLst>
        </pc:cxnChg>
        <pc:cxnChg chg="add">
          <ac:chgData name="Mistri, Somen K" userId="0be3d461-045e-4def-96db-2a497456586c" providerId="ADAL" clId="{D0D05961-7BC9-634E-B980-FEC04AE8D38A}" dt="2021-02-26T16:44:33.524" v="3949" actId="11529"/>
          <ac:cxnSpMkLst>
            <pc:docMk/>
            <pc:sldMk cId="3389567907" sldId="520"/>
            <ac:cxnSpMk id="7" creationId="{E8007C71-C30D-1A48-B724-7AF18D3DEC62}"/>
          </ac:cxnSpMkLst>
        </pc:cxnChg>
        <pc:cxnChg chg="add">
          <ac:chgData name="Mistri, Somen K" userId="0be3d461-045e-4def-96db-2a497456586c" providerId="ADAL" clId="{D0D05961-7BC9-634E-B980-FEC04AE8D38A}" dt="2021-02-26T16:44:58.542" v="3951" actId="11529"/>
          <ac:cxnSpMkLst>
            <pc:docMk/>
            <pc:sldMk cId="3389567907" sldId="520"/>
            <ac:cxnSpMk id="15" creationId="{C1DCEEC8-D213-D64D-A834-F1A2ED784B9A}"/>
          </ac:cxnSpMkLst>
        </pc:cxnChg>
      </pc:sldChg>
      <pc:sldChg chg="addSp delSp modSp mod modAnim">
        <pc:chgData name="Mistri, Somen K" userId="0be3d461-045e-4def-96db-2a497456586c" providerId="ADAL" clId="{D0D05961-7BC9-634E-B980-FEC04AE8D38A}" dt="2021-02-26T14:35:31.079" v="3260"/>
        <pc:sldMkLst>
          <pc:docMk/>
          <pc:sldMk cId="1530699978" sldId="521"/>
        </pc:sldMkLst>
        <pc:spChg chg="add mod">
          <ac:chgData name="Mistri, Somen K" userId="0be3d461-045e-4def-96db-2a497456586c" providerId="ADAL" clId="{D0D05961-7BC9-634E-B980-FEC04AE8D38A}" dt="2021-02-26T02:08:32.168" v="2973" actId="164"/>
          <ac:spMkLst>
            <pc:docMk/>
            <pc:sldMk cId="1530699978" sldId="521"/>
            <ac:spMk id="2" creationId="{F203424D-B0A7-5645-843E-45AA33C9A860}"/>
          </ac:spMkLst>
        </pc:spChg>
        <pc:spChg chg="del">
          <ac:chgData name="Mistri, Somen K" userId="0be3d461-045e-4def-96db-2a497456586c" providerId="ADAL" clId="{D0D05961-7BC9-634E-B980-FEC04AE8D38A}" dt="2021-02-26T01:46:58.119" v="2883" actId="478"/>
          <ac:spMkLst>
            <pc:docMk/>
            <pc:sldMk cId="1530699978" sldId="521"/>
            <ac:spMk id="10" creationId="{8FC8F978-E2BA-2E4B-9D10-5B1FEC66453B}"/>
          </ac:spMkLst>
        </pc:spChg>
        <pc:spChg chg="del">
          <ac:chgData name="Mistri, Somen K" userId="0be3d461-045e-4def-96db-2a497456586c" providerId="ADAL" clId="{D0D05961-7BC9-634E-B980-FEC04AE8D38A}" dt="2021-02-26T01:46:58.119" v="2883" actId="478"/>
          <ac:spMkLst>
            <pc:docMk/>
            <pc:sldMk cId="1530699978" sldId="521"/>
            <ac:spMk id="11" creationId="{8F087468-A64A-E546-886D-BEBC45B3913A}"/>
          </ac:spMkLst>
        </pc:spChg>
        <pc:spChg chg="del">
          <ac:chgData name="Mistri, Somen K" userId="0be3d461-045e-4def-96db-2a497456586c" providerId="ADAL" clId="{D0D05961-7BC9-634E-B980-FEC04AE8D38A}" dt="2021-02-26T01:46:58.119" v="2883" actId="478"/>
          <ac:spMkLst>
            <pc:docMk/>
            <pc:sldMk cId="1530699978" sldId="521"/>
            <ac:spMk id="12" creationId="{1CB10EB6-9B1C-7A48-ABDC-2535E4C162BA}"/>
          </ac:spMkLst>
        </pc:spChg>
        <pc:spChg chg="del">
          <ac:chgData name="Mistri, Somen K" userId="0be3d461-045e-4def-96db-2a497456586c" providerId="ADAL" clId="{D0D05961-7BC9-634E-B980-FEC04AE8D38A}" dt="2021-02-26T01:46:40.524" v="2877" actId="478"/>
          <ac:spMkLst>
            <pc:docMk/>
            <pc:sldMk cId="1530699978" sldId="521"/>
            <ac:spMk id="48" creationId="{EFC4A14B-46DC-0C4D-B58F-2AEB10D866DF}"/>
          </ac:spMkLst>
        </pc:spChg>
        <pc:spChg chg="add del">
          <ac:chgData name="Mistri, Somen K" userId="0be3d461-045e-4def-96db-2a497456586c" providerId="ADAL" clId="{D0D05961-7BC9-634E-B980-FEC04AE8D38A}" dt="2021-02-26T01:46:50.674" v="2881" actId="478"/>
          <ac:spMkLst>
            <pc:docMk/>
            <pc:sldMk cId="1530699978" sldId="521"/>
            <ac:spMk id="49" creationId="{FF763C8E-C03C-D140-9B00-F8308CDCC164}"/>
          </ac:spMkLst>
        </pc:spChg>
        <pc:spChg chg="del topLvl">
          <ac:chgData name="Mistri, Somen K" userId="0be3d461-045e-4def-96db-2a497456586c" providerId="ADAL" clId="{D0D05961-7BC9-634E-B980-FEC04AE8D38A}" dt="2021-02-26T01:46:48.410" v="2880" actId="478"/>
          <ac:spMkLst>
            <pc:docMk/>
            <pc:sldMk cId="1530699978" sldId="521"/>
            <ac:spMk id="50" creationId="{40492AE4-DFA3-C947-8FB1-56020A52417E}"/>
          </ac:spMkLst>
        </pc:spChg>
        <pc:spChg chg="add mod">
          <ac:chgData name="Mistri, Somen K" userId="0be3d461-045e-4def-96db-2a497456586c" providerId="ADAL" clId="{D0D05961-7BC9-634E-B980-FEC04AE8D38A}" dt="2021-02-26T02:08:40.858" v="2974" actId="164"/>
          <ac:spMkLst>
            <pc:docMk/>
            <pc:sldMk cId="1530699978" sldId="521"/>
            <ac:spMk id="54" creationId="{A4562A5F-566C-724C-AAB0-2480CDE01284}"/>
          </ac:spMkLst>
        </pc:spChg>
        <pc:spChg chg="add mod">
          <ac:chgData name="Mistri, Somen K" userId="0be3d461-045e-4def-96db-2a497456586c" providerId="ADAL" clId="{D0D05961-7BC9-634E-B980-FEC04AE8D38A}" dt="2021-02-26T02:08:46.745" v="2975" actId="164"/>
          <ac:spMkLst>
            <pc:docMk/>
            <pc:sldMk cId="1530699978" sldId="521"/>
            <ac:spMk id="56" creationId="{54A75C7F-38FA-2945-A82D-EF5005F96A27}"/>
          </ac:spMkLst>
        </pc:spChg>
        <pc:spChg chg="mod">
          <ac:chgData name="Mistri, Somen K" userId="0be3d461-045e-4def-96db-2a497456586c" providerId="ADAL" clId="{D0D05961-7BC9-634E-B980-FEC04AE8D38A}" dt="2021-02-26T02:09:12.129" v="2978" actId="1076"/>
          <ac:spMkLst>
            <pc:docMk/>
            <pc:sldMk cId="1530699978" sldId="521"/>
            <ac:spMk id="63" creationId="{120740C0-A3C6-B44F-977F-0C9F02207441}"/>
          </ac:spMkLst>
        </pc:spChg>
        <pc:spChg chg="mod">
          <ac:chgData name="Mistri, Somen K" userId="0be3d461-045e-4def-96db-2a497456586c" providerId="ADAL" clId="{D0D05961-7BC9-634E-B980-FEC04AE8D38A}" dt="2021-02-26T02:09:47.030" v="2983"/>
          <ac:spMkLst>
            <pc:docMk/>
            <pc:sldMk cId="1530699978" sldId="521"/>
            <ac:spMk id="68" creationId="{4A2345B3-9D40-4F42-AB5F-081C1FC0CDFD}"/>
          </ac:spMkLst>
        </pc:spChg>
        <pc:spChg chg="mod">
          <ac:chgData name="Mistri, Somen K" userId="0be3d461-045e-4def-96db-2a497456586c" providerId="ADAL" clId="{D0D05961-7BC9-634E-B980-FEC04AE8D38A}" dt="2021-02-26T02:10:54.523" v="3028" actId="20577"/>
          <ac:spMkLst>
            <pc:docMk/>
            <pc:sldMk cId="1530699978" sldId="521"/>
            <ac:spMk id="72" creationId="{E25BCC2B-D932-804D-A44E-24E46B5E852D}"/>
          </ac:spMkLst>
        </pc:spChg>
        <pc:grpChg chg="add mod">
          <ac:chgData name="Mistri, Somen K" userId="0be3d461-045e-4def-96db-2a497456586c" providerId="ADAL" clId="{D0D05961-7BC9-634E-B980-FEC04AE8D38A}" dt="2021-02-26T02:08:32.168" v="2973" actId="164"/>
          <ac:grpSpMkLst>
            <pc:docMk/>
            <pc:sldMk cId="1530699978" sldId="521"/>
            <ac:grpSpMk id="13" creationId="{CAFD34A9-3A97-DD4D-8BDB-FAA54AD2936A}"/>
          </ac:grpSpMkLst>
        </pc:grpChg>
        <pc:grpChg chg="mod">
          <ac:chgData name="Mistri, Somen K" userId="0be3d461-045e-4def-96db-2a497456586c" providerId="ADAL" clId="{D0D05961-7BC9-634E-B980-FEC04AE8D38A}" dt="2021-02-26T01:47:41.542" v="2888" actId="1076"/>
          <ac:grpSpMkLst>
            <pc:docMk/>
            <pc:sldMk cId="1530699978" sldId="521"/>
            <ac:grpSpMk id="30" creationId="{10A9FA03-3160-DC44-8C3C-38E0BD5BC580}"/>
          </ac:grpSpMkLst>
        </pc:grpChg>
        <pc:grpChg chg="mod">
          <ac:chgData name="Mistri, Somen K" userId="0be3d461-045e-4def-96db-2a497456586c" providerId="ADAL" clId="{D0D05961-7BC9-634E-B980-FEC04AE8D38A}" dt="2021-02-26T01:47:36.914" v="2887" actId="1076"/>
          <ac:grpSpMkLst>
            <pc:docMk/>
            <pc:sldMk cId="1530699978" sldId="521"/>
            <ac:grpSpMk id="31" creationId="{ECF4B3BE-7FAD-4C45-B450-C0908C8D0FE7}"/>
          </ac:grpSpMkLst>
        </pc:grpChg>
        <pc:grpChg chg="del">
          <ac:chgData name="Mistri, Somen K" userId="0be3d461-045e-4def-96db-2a497456586c" providerId="ADAL" clId="{D0D05961-7BC9-634E-B980-FEC04AE8D38A}" dt="2021-02-26T01:46:48.410" v="2880" actId="478"/>
          <ac:grpSpMkLst>
            <pc:docMk/>
            <pc:sldMk cId="1530699978" sldId="521"/>
            <ac:grpSpMk id="58" creationId="{BA19109C-9250-A844-9F34-EAF20EE22301}"/>
          </ac:grpSpMkLst>
        </pc:grpChg>
        <pc:grpChg chg="add mod">
          <ac:chgData name="Mistri, Somen K" userId="0be3d461-045e-4def-96db-2a497456586c" providerId="ADAL" clId="{D0D05961-7BC9-634E-B980-FEC04AE8D38A}" dt="2021-02-26T02:08:40.858" v="2974" actId="164"/>
          <ac:grpSpMkLst>
            <pc:docMk/>
            <pc:sldMk cId="1530699978" sldId="521"/>
            <ac:grpSpMk id="60" creationId="{B1542A32-87BA-324F-954E-1964CBF774E6}"/>
          </ac:grpSpMkLst>
        </pc:grpChg>
        <pc:grpChg chg="add mod">
          <ac:chgData name="Mistri, Somen K" userId="0be3d461-045e-4def-96db-2a497456586c" providerId="ADAL" clId="{D0D05961-7BC9-634E-B980-FEC04AE8D38A}" dt="2021-02-26T02:08:46.745" v="2975" actId="164"/>
          <ac:grpSpMkLst>
            <pc:docMk/>
            <pc:sldMk cId="1530699978" sldId="521"/>
            <ac:grpSpMk id="61" creationId="{3C055EBA-8AB3-A841-946A-3F73FFED224C}"/>
          </ac:grpSpMkLst>
        </pc:grpChg>
        <pc:grpChg chg="add mod">
          <ac:chgData name="Mistri, Somen K" userId="0be3d461-045e-4def-96db-2a497456586c" providerId="ADAL" clId="{D0D05961-7BC9-634E-B980-FEC04AE8D38A}" dt="2021-02-26T02:09:22.215" v="2979" actId="1076"/>
          <ac:grpSpMkLst>
            <pc:docMk/>
            <pc:sldMk cId="1530699978" sldId="521"/>
            <ac:grpSpMk id="62" creationId="{D417687F-499E-B74A-A084-0631449E8678}"/>
          </ac:grpSpMkLst>
        </pc:grpChg>
        <pc:grpChg chg="add mod">
          <ac:chgData name="Mistri, Somen K" userId="0be3d461-045e-4def-96db-2a497456586c" providerId="ADAL" clId="{D0D05961-7BC9-634E-B980-FEC04AE8D38A}" dt="2021-02-26T02:09:50.258" v="2984" actId="1076"/>
          <ac:grpSpMkLst>
            <pc:docMk/>
            <pc:sldMk cId="1530699978" sldId="521"/>
            <ac:grpSpMk id="67" creationId="{672AF4AC-D899-7042-98BC-92757965699D}"/>
          </ac:grpSpMkLst>
        </pc:grpChg>
        <pc:grpChg chg="add mod">
          <ac:chgData name="Mistri, Somen K" userId="0be3d461-045e-4def-96db-2a497456586c" providerId="ADAL" clId="{D0D05961-7BC9-634E-B980-FEC04AE8D38A}" dt="2021-02-26T02:10:18.473" v="2990" actId="1076"/>
          <ac:grpSpMkLst>
            <pc:docMk/>
            <pc:sldMk cId="1530699978" sldId="521"/>
            <ac:grpSpMk id="71" creationId="{AFAC82E6-B10A-1A41-B28D-BBC79F9B32C7}"/>
          </ac:grpSpMkLst>
        </pc:grpChg>
        <pc:picChg chg="del">
          <ac:chgData name="Mistri, Somen K" userId="0be3d461-045e-4def-96db-2a497456586c" providerId="ADAL" clId="{D0D05961-7BC9-634E-B980-FEC04AE8D38A}" dt="2021-02-26T01:46:54.744" v="2882" actId="478"/>
          <ac:picMkLst>
            <pc:docMk/>
            <pc:sldMk cId="1530699978" sldId="521"/>
            <ac:picMk id="9" creationId="{C3EB4461-7CE4-3341-919B-2454C0828AB9}"/>
          </ac:picMkLst>
        </pc:picChg>
        <pc:picChg chg="add del mod modCrop">
          <ac:chgData name="Mistri, Somen K" userId="0be3d461-045e-4def-96db-2a497456586c" providerId="ADAL" clId="{D0D05961-7BC9-634E-B980-FEC04AE8D38A}" dt="2021-02-26T02:05:24.573" v="2922" actId="478"/>
          <ac:picMkLst>
            <pc:docMk/>
            <pc:sldMk cId="1530699978" sldId="521"/>
            <ac:picMk id="51" creationId="{13A1F8E1-E891-634C-98D2-BAFCA0467031}"/>
          </ac:picMkLst>
        </pc:picChg>
        <pc:picChg chg="add mod modCrop">
          <ac:chgData name="Mistri, Somen K" userId="0be3d461-045e-4def-96db-2a497456586c" providerId="ADAL" clId="{D0D05961-7BC9-634E-B980-FEC04AE8D38A}" dt="2021-02-26T02:06:30.668" v="2932" actId="1076"/>
          <ac:picMkLst>
            <pc:docMk/>
            <pc:sldMk cId="1530699978" sldId="521"/>
            <ac:picMk id="53" creationId="{9B5928B3-B45C-D844-A864-9F37217DF346}"/>
          </ac:picMkLst>
        </pc:picChg>
        <pc:picChg chg="del">
          <ac:chgData name="Mistri, Somen K" userId="0be3d461-045e-4def-96db-2a497456586c" providerId="ADAL" clId="{D0D05961-7BC9-634E-B980-FEC04AE8D38A}" dt="2021-02-26T01:46:33.698" v="2876" actId="478"/>
          <ac:picMkLst>
            <pc:docMk/>
            <pc:sldMk cId="1530699978" sldId="521"/>
            <ac:picMk id="57" creationId="{44FBC57F-D517-F041-A276-51DBE42FDC0E}"/>
          </ac:picMkLst>
        </pc:picChg>
        <pc:cxnChg chg="add mod">
          <ac:chgData name="Mistri, Somen K" userId="0be3d461-045e-4def-96db-2a497456586c" providerId="ADAL" clId="{D0D05961-7BC9-634E-B980-FEC04AE8D38A}" dt="2021-02-26T02:08:32.168" v="2973" actId="164"/>
          <ac:cxnSpMkLst>
            <pc:docMk/>
            <pc:sldMk cId="1530699978" sldId="521"/>
            <ac:cxnSpMk id="4" creationId="{A3B37907-5D46-F84E-8167-D5FED4E4D912}"/>
          </ac:cxnSpMkLst>
        </pc:cxnChg>
        <pc:cxnChg chg="del topLvl">
          <ac:chgData name="Mistri, Somen K" userId="0be3d461-045e-4def-96db-2a497456586c" providerId="ADAL" clId="{D0D05961-7BC9-634E-B980-FEC04AE8D38A}" dt="2021-02-26T01:46:48.410" v="2880" actId="478"/>
          <ac:cxnSpMkLst>
            <pc:docMk/>
            <pc:sldMk cId="1530699978" sldId="521"/>
            <ac:cxnSpMk id="52" creationId="{F83A4287-741D-F94A-9212-161144606692}"/>
          </ac:cxnSpMkLst>
        </pc:cxnChg>
        <pc:cxnChg chg="add mod">
          <ac:chgData name="Mistri, Somen K" userId="0be3d461-045e-4def-96db-2a497456586c" providerId="ADAL" clId="{D0D05961-7BC9-634E-B980-FEC04AE8D38A}" dt="2021-02-26T02:08:40.858" v="2974" actId="164"/>
          <ac:cxnSpMkLst>
            <pc:docMk/>
            <pc:sldMk cId="1530699978" sldId="521"/>
            <ac:cxnSpMk id="55" creationId="{454B113A-B414-E241-AFF9-3D7EEB077905}"/>
          </ac:cxnSpMkLst>
        </pc:cxnChg>
        <pc:cxnChg chg="add mod">
          <ac:chgData name="Mistri, Somen K" userId="0be3d461-045e-4def-96db-2a497456586c" providerId="ADAL" clId="{D0D05961-7BC9-634E-B980-FEC04AE8D38A}" dt="2021-02-26T02:08:46.745" v="2975" actId="164"/>
          <ac:cxnSpMkLst>
            <pc:docMk/>
            <pc:sldMk cId="1530699978" sldId="521"/>
            <ac:cxnSpMk id="59" creationId="{05808771-E663-3448-998A-3348799A5351}"/>
          </ac:cxnSpMkLst>
        </pc:cxnChg>
        <pc:cxnChg chg="mod">
          <ac:chgData name="Mistri, Somen K" userId="0be3d461-045e-4def-96db-2a497456586c" providerId="ADAL" clId="{D0D05961-7BC9-634E-B980-FEC04AE8D38A}" dt="2021-02-26T02:09:30.988" v="2982" actId="14100"/>
          <ac:cxnSpMkLst>
            <pc:docMk/>
            <pc:sldMk cId="1530699978" sldId="521"/>
            <ac:cxnSpMk id="64" creationId="{E2CDC7AD-F20D-5742-8814-98DAB0209587}"/>
          </ac:cxnSpMkLst>
        </pc:cxnChg>
        <pc:cxnChg chg="mod">
          <ac:chgData name="Mistri, Somen K" userId="0be3d461-045e-4def-96db-2a497456586c" providerId="ADAL" clId="{D0D05961-7BC9-634E-B980-FEC04AE8D38A}" dt="2021-02-26T02:10:00.064" v="2987" actId="14100"/>
          <ac:cxnSpMkLst>
            <pc:docMk/>
            <pc:sldMk cId="1530699978" sldId="521"/>
            <ac:cxnSpMk id="69" creationId="{3940AD15-9601-F54A-952B-4FD13381B353}"/>
          </ac:cxnSpMkLst>
        </pc:cxnChg>
        <pc:cxnChg chg="mod">
          <ac:chgData name="Mistri, Somen K" userId="0be3d461-045e-4def-96db-2a497456586c" providerId="ADAL" clId="{D0D05961-7BC9-634E-B980-FEC04AE8D38A}" dt="2021-02-26T02:10:29.077" v="2993" actId="14100"/>
          <ac:cxnSpMkLst>
            <pc:docMk/>
            <pc:sldMk cId="1530699978" sldId="521"/>
            <ac:cxnSpMk id="73" creationId="{25CA0814-8619-5149-9A4F-F5BDB771285D}"/>
          </ac:cxnSpMkLst>
        </pc:cxnChg>
      </pc:sldChg>
      <pc:sldChg chg="del">
        <pc:chgData name="Mistri, Somen K" userId="0be3d461-045e-4def-96db-2a497456586c" providerId="ADAL" clId="{D0D05961-7BC9-634E-B980-FEC04AE8D38A}" dt="2021-02-26T14:24:04.321" v="3145" actId="2696"/>
        <pc:sldMkLst>
          <pc:docMk/>
          <pc:sldMk cId="1453288536" sldId="522"/>
        </pc:sldMkLst>
      </pc:sldChg>
      <pc:sldChg chg="addSp delSp modSp mod modAnim">
        <pc:chgData name="Mistri, Somen K" userId="0be3d461-045e-4def-96db-2a497456586c" providerId="ADAL" clId="{D0D05961-7BC9-634E-B980-FEC04AE8D38A}" dt="2021-02-26T16:48:45.581" v="3982" actId="1076"/>
        <pc:sldMkLst>
          <pc:docMk/>
          <pc:sldMk cId="3827699984" sldId="590"/>
        </pc:sldMkLst>
        <pc:spChg chg="mod">
          <ac:chgData name="Mistri, Somen K" userId="0be3d461-045e-4def-96db-2a497456586c" providerId="ADAL" clId="{D0D05961-7BC9-634E-B980-FEC04AE8D38A}" dt="2021-02-25T15:09:53.712" v="202" actId="164"/>
          <ac:spMkLst>
            <pc:docMk/>
            <pc:sldMk cId="3827699984" sldId="590"/>
            <ac:spMk id="3" creationId="{E7A18673-27C4-8743-A792-D3F98AD9C6FD}"/>
          </ac:spMkLst>
        </pc:spChg>
        <pc:spChg chg="add mod">
          <ac:chgData name="Mistri, Somen K" userId="0be3d461-045e-4def-96db-2a497456586c" providerId="ADAL" clId="{D0D05961-7BC9-634E-B980-FEC04AE8D38A}" dt="2021-02-26T16:40:04.713" v="3937" actId="164"/>
          <ac:spMkLst>
            <pc:docMk/>
            <pc:sldMk cId="3827699984" sldId="590"/>
            <ac:spMk id="5" creationId="{108BE4FA-6B13-994B-8489-ABD243CD8E56}"/>
          </ac:spMkLst>
        </pc:spChg>
        <pc:spChg chg="del">
          <ac:chgData name="Mistri, Somen K" userId="0be3d461-045e-4def-96db-2a497456586c" providerId="ADAL" clId="{D0D05961-7BC9-634E-B980-FEC04AE8D38A}" dt="2021-02-26T16:48:41.863" v="3981" actId="478"/>
          <ac:spMkLst>
            <pc:docMk/>
            <pc:sldMk cId="3827699984" sldId="590"/>
            <ac:spMk id="11" creationId="{E8CCC3EE-E32E-BB43-ADEE-BD2492F2D076}"/>
          </ac:spMkLst>
        </pc:spChg>
        <pc:spChg chg="mod">
          <ac:chgData name="Mistri, Somen K" userId="0be3d461-045e-4def-96db-2a497456586c" providerId="ADAL" clId="{D0D05961-7BC9-634E-B980-FEC04AE8D38A}" dt="2021-02-25T15:06:52.521" v="164"/>
          <ac:spMkLst>
            <pc:docMk/>
            <pc:sldMk cId="3827699984" sldId="590"/>
            <ac:spMk id="18" creationId="{6F3C1396-600C-684B-84B1-66FAC73B5A3A}"/>
          </ac:spMkLst>
        </pc:spChg>
        <pc:spChg chg="mod">
          <ac:chgData name="Mistri, Somen K" userId="0be3d461-045e-4def-96db-2a497456586c" providerId="ADAL" clId="{D0D05961-7BC9-634E-B980-FEC04AE8D38A}" dt="2021-02-25T15:08:49.357" v="184" actId="58"/>
          <ac:spMkLst>
            <pc:docMk/>
            <pc:sldMk cId="3827699984" sldId="590"/>
            <ac:spMk id="21" creationId="{EEAB31B0-F135-074B-A6A5-198236A26E42}"/>
          </ac:spMkLst>
        </pc:spChg>
        <pc:spChg chg="mod">
          <ac:chgData name="Mistri, Somen K" userId="0be3d461-045e-4def-96db-2a497456586c" providerId="ADAL" clId="{D0D05961-7BC9-634E-B980-FEC04AE8D38A}" dt="2021-02-25T15:07:31.769" v="167"/>
          <ac:spMkLst>
            <pc:docMk/>
            <pc:sldMk cId="3827699984" sldId="590"/>
            <ac:spMk id="24" creationId="{8DCD3742-18C8-924E-AA46-4E35B1233868}"/>
          </ac:spMkLst>
        </pc:spChg>
        <pc:spChg chg="mod">
          <ac:chgData name="Mistri, Somen K" userId="0be3d461-045e-4def-96db-2a497456586c" providerId="ADAL" clId="{D0D05961-7BC9-634E-B980-FEC04AE8D38A}" dt="2021-02-26T16:35:36.387" v="3922"/>
          <ac:spMkLst>
            <pc:docMk/>
            <pc:sldMk cId="3827699984" sldId="590"/>
            <ac:spMk id="24" creationId="{DAF9625B-AA1A-EA40-BD57-F4ACCBA4889A}"/>
          </ac:spMkLst>
        </pc:spChg>
        <pc:spChg chg="mod">
          <ac:chgData name="Mistri, Somen K" userId="0be3d461-045e-4def-96db-2a497456586c" providerId="ADAL" clId="{D0D05961-7BC9-634E-B980-FEC04AE8D38A}" dt="2021-02-26T16:35:36.387" v="3922"/>
          <ac:spMkLst>
            <pc:docMk/>
            <pc:sldMk cId="3827699984" sldId="590"/>
            <ac:spMk id="25" creationId="{8AFE9A99-0231-2A4D-B1AA-F085ED7F64E3}"/>
          </ac:spMkLst>
        </pc:spChg>
        <pc:spChg chg="del">
          <ac:chgData name="Mistri, Somen K" userId="0be3d461-045e-4def-96db-2a497456586c" providerId="ADAL" clId="{D0D05961-7BC9-634E-B980-FEC04AE8D38A}" dt="2021-02-26T16:48:33.386" v="3977" actId="478"/>
          <ac:spMkLst>
            <pc:docMk/>
            <pc:sldMk cId="3827699984" sldId="590"/>
            <ac:spMk id="26" creationId="{89590C78-D23F-FE4F-9000-7EE7605FB950}"/>
          </ac:spMkLst>
        </pc:spChg>
        <pc:spChg chg="mod">
          <ac:chgData name="Mistri, Somen K" userId="0be3d461-045e-4def-96db-2a497456586c" providerId="ADAL" clId="{D0D05961-7BC9-634E-B980-FEC04AE8D38A}" dt="2021-02-25T15:07:31.769" v="167"/>
          <ac:spMkLst>
            <pc:docMk/>
            <pc:sldMk cId="3827699984" sldId="590"/>
            <ac:spMk id="28" creationId="{0F01C577-EA39-E345-AFBC-D19B3740DED1}"/>
          </ac:spMkLst>
        </pc:spChg>
        <pc:spChg chg="mod">
          <ac:chgData name="Mistri, Somen K" userId="0be3d461-045e-4def-96db-2a497456586c" providerId="ADAL" clId="{D0D05961-7BC9-634E-B980-FEC04AE8D38A}" dt="2021-02-25T15:07:31.769" v="167"/>
          <ac:spMkLst>
            <pc:docMk/>
            <pc:sldMk cId="3827699984" sldId="590"/>
            <ac:spMk id="29" creationId="{014D561E-731A-784B-A616-468C28A60414}"/>
          </ac:spMkLst>
        </pc:spChg>
        <pc:spChg chg="mod">
          <ac:chgData name="Mistri, Somen K" userId="0be3d461-045e-4def-96db-2a497456586c" providerId="ADAL" clId="{D0D05961-7BC9-634E-B980-FEC04AE8D38A}" dt="2021-02-26T16:35:36.387" v="3922"/>
          <ac:spMkLst>
            <pc:docMk/>
            <pc:sldMk cId="3827699984" sldId="590"/>
            <ac:spMk id="29" creationId="{D766F0BC-2635-524E-AC22-FFA198058198}"/>
          </ac:spMkLst>
        </pc:spChg>
        <pc:spChg chg="mod">
          <ac:chgData name="Mistri, Somen K" userId="0be3d461-045e-4def-96db-2a497456586c" providerId="ADAL" clId="{D0D05961-7BC9-634E-B980-FEC04AE8D38A}" dt="2021-02-25T15:07:31.769" v="167"/>
          <ac:spMkLst>
            <pc:docMk/>
            <pc:sldMk cId="3827699984" sldId="590"/>
            <ac:spMk id="30" creationId="{32EDB1E7-0CBF-0D44-9802-14871AB3F4A1}"/>
          </ac:spMkLst>
        </pc:spChg>
        <pc:spChg chg="mod">
          <ac:chgData name="Mistri, Somen K" userId="0be3d461-045e-4def-96db-2a497456586c" providerId="ADAL" clId="{D0D05961-7BC9-634E-B980-FEC04AE8D38A}" dt="2021-02-26T16:35:36.387" v="3922"/>
          <ac:spMkLst>
            <pc:docMk/>
            <pc:sldMk cId="3827699984" sldId="590"/>
            <ac:spMk id="30" creationId="{FE2E0ECF-41D7-6D41-B16B-F9ECCB2ABD5B}"/>
          </ac:spMkLst>
        </pc:spChg>
        <pc:spChg chg="mod">
          <ac:chgData name="Mistri, Somen K" userId="0be3d461-045e-4def-96db-2a497456586c" providerId="ADAL" clId="{D0D05961-7BC9-634E-B980-FEC04AE8D38A}" dt="2021-02-26T16:35:36.387" v="3922"/>
          <ac:spMkLst>
            <pc:docMk/>
            <pc:sldMk cId="3827699984" sldId="590"/>
            <ac:spMk id="31" creationId="{BFDB46E1-9F0B-CC45-843B-BB92BA3F7333}"/>
          </ac:spMkLst>
        </pc:spChg>
        <pc:spChg chg="mod">
          <ac:chgData name="Mistri, Somen K" userId="0be3d461-045e-4def-96db-2a497456586c" providerId="ADAL" clId="{D0D05961-7BC9-634E-B980-FEC04AE8D38A}" dt="2021-02-25T15:07:31.769" v="167"/>
          <ac:spMkLst>
            <pc:docMk/>
            <pc:sldMk cId="3827699984" sldId="590"/>
            <ac:spMk id="32" creationId="{1E9E73D9-142D-D740-91AC-0CBC33094221}"/>
          </ac:spMkLst>
        </pc:spChg>
        <pc:spChg chg="mod">
          <ac:chgData name="Mistri, Somen K" userId="0be3d461-045e-4def-96db-2a497456586c" providerId="ADAL" clId="{D0D05961-7BC9-634E-B980-FEC04AE8D38A}" dt="2021-02-25T15:07:31.769" v="167"/>
          <ac:spMkLst>
            <pc:docMk/>
            <pc:sldMk cId="3827699984" sldId="590"/>
            <ac:spMk id="34" creationId="{BCDE148F-0F14-2544-BCB4-B48C9EF8D4AE}"/>
          </ac:spMkLst>
        </pc:spChg>
        <pc:spChg chg="mod">
          <ac:chgData name="Mistri, Somen K" userId="0be3d461-045e-4def-96db-2a497456586c" providerId="ADAL" clId="{D0D05961-7BC9-634E-B980-FEC04AE8D38A}" dt="2021-02-26T16:38:02.508" v="3924"/>
          <ac:spMkLst>
            <pc:docMk/>
            <pc:sldMk cId="3827699984" sldId="590"/>
            <ac:spMk id="35" creationId="{32681C59-528B-3546-8168-1D5CB4C1EFFA}"/>
          </ac:spMkLst>
        </pc:spChg>
        <pc:spChg chg="add mod">
          <ac:chgData name="Mistri, Somen K" userId="0be3d461-045e-4def-96db-2a497456586c" providerId="ADAL" clId="{D0D05961-7BC9-634E-B980-FEC04AE8D38A}" dt="2021-02-26T16:40:04.713" v="3937" actId="164"/>
          <ac:spMkLst>
            <pc:docMk/>
            <pc:sldMk cId="3827699984" sldId="590"/>
            <ac:spMk id="36" creationId="{7BBCBE5E-237D-3349-8162-60F0510F322A}"/>
          </ac:spMkLst>
        </pc:spChg>
        <pc:spChg chg="mod">
          <ac:chgData name="Mistri, Somen K" userId="0be3d461-045e-4def-96db-2a497456586c" providerId="ADAL" clId="{D0D05961-7BC9-634E-B980-FEC04AE8D38A}" dt="2021-02-25T15:07:31.769" v="167"/>
          <ac:spMkLst>
            <pc:docMk/>
            <pc:sldMk cId="3827699984" sldId="590"/>
            <ac:spMk id="37" creationId="{2A96D4F5-91F5-AF49-8632-CB2C771D42D4}"/>
          </ac:spMkLst>
        </pc:spChg>
        <pc:spChg chg="add mod">
          <ac:chgData name="Mistri, Somen K" userId="0be3d461-045e-4def-96db-2a497456586c" providerId="ADAL" clId="{D0D05961-7BC9-634E-B980-FEC04AE8D38A}" dt="2021-02-26T16:40:04.713" v="3937" actId="164"/>
          <ac:spMkLst>
            <pc:docMk/>
            <pc:sldMk cId="3827699984" sldId="590"/>
            <ac:spMk id="37" creationId="{DE8D6441-B56F-214A-B152-4BE7CFB9F820}"/>
          </ac:spMkLst>
        </pc:spChg>
        <pc:spChg chg="mod">
          <ac:chgData name="Mistri, Somen K" userId="0be3d461-045e-4def-96db-2a497456586c" providerId="ADAL" clId="{D0D05961-7BC9-634E-B980-FEC04AE8D38A}" dt="2021-02-25T15:07:31.769" v="167"/>
          <ac:spMkLst>
            <pc:docMk/>
            <pc:sldMk cId="3827699984" sldId="590"/>
            <ac:spMk id="38" creationId="{47969D7F-F6B6-4B46-BEED-BA6C5CCBDD4C}"/>
          </ac:spMkLst>
        </pc:spChg>
        <pc:spChg chg="mod">
          <ac:chgData name="Mistri, Somen K" userId="0be3d461-045e-4def-96db-2a497456586c" providerId="ADAL" clId="{D0D05961-7BC9-634E-B980-FEC04AE8D38A}" dt="2021-02-26T16:48:18.670" v="3974"/>
          <ac:spMkLst>
            <pc:docMk/>
            <pc:sldMk cId="3827699984" sldId="590"/>
            <ac:spMk id="39" creationId="{F16ABAF0-7D7D-8640-9E4C-A05D57F8B83E}"/>
          </ac:spMkLst>
        </pc:spChg>
        <pc:spChg chg="mod">
          <ac:chgData name="Mistri, Somen K" userId="0be3d461-045e-4def-96db-2a497456586c" providerId="ADAL" clId="{D0D05961-7BC9-634E-B980-FEC04AE8D38A}" dt="2021-02-26T16:48:18.670" v="3974"/>
          <ac:spMkLst>
            <pc:docMk/>
            <pc:sldMk cId="3827699984" sldId="590"/>
            <ac:spMk id="40" creationId="{1ABBFE2C-9CBA-F44E-BED9-44983E5C797A}"/>
          </ac:spMkLst>
        </pc:spChg>
        <pc:spChg chg="mod">
          <ac:chgData name="Mistri, Somen K" userId="0be3d461-045e-4def-96db-2a497456586c" providerId="ADAL" clId="{D0D05961-7BC9-634E-B980-FEC04AE8D38A}" dt="2021-02-26T16:48:18.670" v="3974"/>
          <ac:spMkLst>
            <pc:docMk/>
            <pc:sldMk cId="3827699984" sldId="590"/>
            <ac:spMk id="43" creationId="{F395AB42-7E07-2F41-88F0-68C9C366DA68}"/>
          </ac:spMkLst>
        </pc:spChg>
        <pc:spChg chg="mod">
          <ac:chgData name="Mistri, Somen K" userId="0be3d461-045e-4def-96db-2a497456586c" providerId="ADAL" clId="{D0D05961-7BC9-634E-B980-FEC04AE8D38A}" dt="2021-02-26T16:48:18.670" v="3974"/>
          <ac:spMkLst>
            <pc:docMk/>
            <pc:sldMk cId="3827699984" sldId="590"/>
            <ac:spMk id="44" creationId="{8026F0FD-F255-714C-94C6-2233F06254E8}"/>
          </ac:spMkLst>
        </pc:spChg>
        <pc:spChg chg="mod">
          <ac:chgData name="Mistri, Somen K" userId="0be3d461-045e-4def-96db-2a497456586c" providerId="ADAL" clId="{D0D05961-7BC9-634E-B980-FEC04AE8D38A}" dt="2021-02-26T16:48:18.670" v="3974"/>
          <ac:spMkLst>
            <pc:docMk/>
            <pc:sldMk cId="3827699984" sldId="590"/>
            <ac:spMk id="47" creationId="{7856A35E-B3E9-D345-8F6D-0C5963AC8AF6}"/>
          </ac:spMkLst>
        </pc:spChg>
        <pc:spChg chg="mod">
          <ac:chgData name="Mistri, Somen K" userId="0be3d461-045e-4def-96db-2a497456586c" providerId="ADAL" clId="{D0D05961-7BC9-634E-B980-FEC04AE8D38A}" dt="2021-02-26T16:48:18.670" v="3974"/>
          <ac:spMkLst>
            <pc:docMk/>
            <pc:sldMk cId="3827699984" sldId="590"/>
            <ac:spMk id="48" creationId="{2D283759-C504-4B42-A3C3-7DDD3BC33102}"/>
          </ac:spMkLst>
        </pc:spChg>
        <pc:spChg chg="mod">
          <ac:chgData name="Mistri, Somen K" userId="0be3d461-045e-4def-96db-2a497456586c" providerId="ADAL" clId="{D0D05961-7BC9-634E-B980-FEC04AE8D38A}" dt="2021-02-26T16:48:18.670" v="3974"/>
          <ac:spMkLst>
            <pc:docMk/>
            <pc:sldMk cId="3827699984" sldId="590"/>
            <ac:spMk id="49" creationId="{8C515B07-100D-A542-8359-CBE807CB928D}"/>
          </ac:spMkLst>
        </pc:spChg>
        <pc:grpChg chg="add mod">
          <ac:chgData name="Mistri, Somen K" userId="0be3d461-045e-4def-96db-2a497456586c" providerId="ADAL" clId="{D0D05961-7BC9-634E-B980-FEC04AE8D38A}" dt="2021-02-26T16:40:29.993" v="3940" actId="1076"/>
          <ac:grpSpMkLst>
            <pc:docMk/>
            <pc:sldMk cId="3827699984" sldId="590"/>
            <ac:grpSpMk id="8" creationId="{F3445CFE-3FCA-5F4E-AF6B-AD7A1BBA35A7}"/>
          </ac:grpSpMkLst>
        </pc:grpChg>
        <pc:grpChg chg="add mod">
          <ac:chgData name="Mistri, Somen K" userId="0be3d461-045e-4def-96db-2a497456586c" providerId="ADAL" clId="{D0D05961-7BC9-634E-B980-FEC04AE8D38A}" dt="2021-02-26T16:38:18.814" v="3926" actId="1076"/>
          <ac:grpSpMkLst>
            <pc:docMk/>
            <pc:sldMk cId="3827699984" sldId="590"/>
            <ac:grpSpMk id="9" creationId="{CF32487C-EABB-F244-A71B-C8E9BE216367}"/>
          </ac:grpSpMkLst>
        </pc:grpChg>
        <pc:grpChg chg="del">
          <ac:chgData name="Mistri, Somen K" userId="0be3d461-045e-4def-96db-2a497456586c" providerId="ADAL" clId="{D0D05961-7BC9-634E-B980-FEC04AE8D38A}" dt="2021-02-25T15:06:48.236" v="162" actId="478"/>
          <ac:grpSpMkLst>
            <pc:docMk/>
            <pc:sldMk cId="3827699984" sldId="590"/>
            <ac:grpSpMk id="14" creationId="{7413CA76-F2C8-0048-A2E0-B535B102A414}"/>
          </ac:grpSpMkLst>
        </pc:grpChg>
        <pc:grpChg chg="add del mod">
          <ac:chgData name="Mistri, Somen K" userId="0be3d461-045e-4def-96db-2a497456586c" providerId="ADAL" clId="{D0D05961-7BC9-634E-B980-FEC04AE8D38A}" dt="2021-02-26T16:35:32.826" v="3920" actId="478"/>
          <ac:grpSpMkLst>
            <pc:docMk/>
            <pc:sldMk cId="3827699984" sldId="590"/>
            <ac:grpSpMk id="16" creationId="{476DC0E5-3CA2-F941-AEBF-7AE54751ADE4}"/>
          </ac:grpSpMkLst>
        </pc:grpChg>
        <pc:grpChg chg="add del mod">
          <ac:chgData name="Mistri, Somen K" userId="0be3d461-045e-4def-96db-2a497456586c" providerId="ADAL" clId="{D0D05961-7BC9-634E-B980-FEC04AE8D38A}" dt="2021-02-26T16:35:35.302" v="3921" actId="478"/>
          <ac:grpSpMkLst>
            <pc:docMk/>
            <pc:sldMk cId="3827699984" sldId="590"/>
            <ac:grpSpMk id="19" creationId="{F80CA9FE-1F4F-8C4E-A833-8095F279C86E}"/>
          </ac:grpSpMkLst>
        </pc:grpChg>
        <pc:grpChg chg="add mod">
          <ac:chgData name="Mistri, Somen K" userId="0be3d461-045e-4def-96db-2a497456586c" providerId="ADAL" clId="{D0D05961-7BC9-634E-B980-FEC04AE8D38A}" dt="2021-02-26T16:35:36.387" v="3922"/>
          <ac:grpSpMkLst>
            <pc:docMk/>
            <pc:sldMk cId="3827699984" sldId="590"/>
            <ac:grpSpMk id="22" creationId="{3D3B3CB8-BFBC-E34C-9C75-490B36DE8F2E}"/>
          </ac:grpSpMkLst>
        </pc:grpChg>
        <pc:grpChg chg="add del mod">
          <ac:chgData name="Mistri, Somen K" userId="0be3d461-045e-4def-96db-2a497456586c" providerId="ADAL" clId="{D0D05961-7BC9-634E-B980-FEC04AE8D38A}" dt="2021-02-25T15:07:45.949" v="172"/>
          <ac:grpSpMkLst>
            <pc:docMk/>
            <pc:sldMk cId="3827699984" sldId="590"/>
            <ac:grpSpMk id="22" creationId="{AA134E91-3EB9-3F4D-BD9D-D08F60304FE1}"/>
          </ac:grpSpMkLst>
        </pc:grpChg>
        <pc:grpChg chg="mod">
          <ac:chgData name="Mistri, Somen K" userId="0be3d461-045e-4def-96db-2a497456586c" providerId="ADAL" clId="{D0D05961-7BC9-634E-B980-FEC04AE8D38A}" dt="2021-02-25T15:07:31.769" v="167"/>
          <ac:grpSpMkLst>
            <pc:docMk/>
            <pc:sldMk cId="3827699984" sldId="590"/>
            <ac:grpSpMk id="23" creationId="{E8417977-ADD1-884A-8B2B-58A2300B5C06}"/>
          </ac:grpSpMkLst>
        </pc:grpChg>
        <pc:grpChg chg="add mod">
          <ac:chgData name="Mistri, Somen K" userId="0be3d461-045e-4def-96db-2a497456586c" providerId="ADAL" clId="{D0D05961-7BC9-634E-B980-FEC04AE8D38A}" dt="2021-02-26T16:35:36.387" v="3922"/>
          <ac:grpSpMkLst>
            <pc:docMk/>
            <pc:sldMk cId="3827699984" sldId="590"/>
            <ac:grpSpMk id="27" creationId="{04662D74-0E35-B64E-901B-A78872DCFD15}"/>
          </ac:grpSpMkLst>
        </pc:grpChg>
        <pc:grpChg chg="mod">
          <ac:chgData name="Mistri, Somen K" userId="0be3d461-045e-4def-96db-2a497456586c" providerId="ADAL" clId="{D0D05961-7BC9-634E-B980-FEC04AE8D38A}" dt="2021-02-26T16:35:36.387" v="3922"/>
          <ac:grpSpMkLst>
            <pc:docMk/>
            <pc:sldMk cId="3827699984" sldId="590"/>
            <ac:grpSpMk id="28" creationId="{D7610E32-D10E-E048-AC0F-E3917A5174B8}"/>
          </ac:grpSpMkLst>
        </pc:grpChg>
        <pc:grpChg chg="add mod">
          <ac:chgData name="Mistri, Somen K" userId="0be3d461-045e-4def-96db-2a497456586c" providerId="ADAL" clId="{D0D05961-7BC9-634E-B980-FEC04AE8D38A}" dt="2021-02-26T16:40:04.713" v="3937" actId="164"/>
          <ac:grpSpMkLst>
            <pc:docMk/>
            <pc:sldMk cId="3827699984" sldId="590"/>
            <ac:grpSpMk id="33" creationId="{346099B9-EC42-B54B-BCB9-58389587059F}"/>
          </ac:grpSpMkLst>
        </pc:grpChg>
        <pc:grpChg chg="del">
          <ac:chgData name="Mistri, Somen K" userId="0be3d461-045e-4def-96db-2a497456586c" providerId="ADAL" clId="{D0D05961-7BC9-634E-B980-FEC04AE8D38A}" dt="2021-02-25T15:06:51.017" v="163" actId="478"/>
          <ac:grpSpMkLst>
            <pc:docMk/>
            <pc:sldMk cId="3827699984" sldId="590"/>
            <ac:grpSpMk id="33" creationId="{7D399ADB-1396-3847-A2A5-CD564BFBC986}"/>
          </ac:grpSpMkLst>
        </pc:grpChg>
        <pc:grpChg chg="add del mod">
          <ac:chgData name="Mistri, Somen K" userId="0be3d461-045e-4def-96db-2a497456586c" providerId="ADAL" clId="{D0D05961-7BC9-634E-B980-FEC04AE8D38A}" dt="2021-02-26T16:48:45.581" v="3982" actId="1076"/>
          <ac:grpSpMkLst>
            <pc:docMk/>
            <pc:sldMk cId="3827699984" sldId="590"/>
            <ac:grpSpMk id="38" creationId="{EA194381-7CB0-0C4D-AF32-DA524D2B4568}"/>
          </ac:grpSpMkLst>
        </pc:grpChg>
        <pc:grpChg chg="add del mod">
          <ac:chgData name="Mistri, Somen K" userId="0be3d461-045e-4def-96db-2a497456586c" providerId="ADAL" clId="{D0D05961-7BC9-634E-B980-FEC04AE8D38A}" dt="2021-02-26T16:48:26.682" v="3975" actId="478"/>
          <ac:grpSpMkLst>
            <pc:docMk/>
            <pc:sldMk cId="3827699984" sldId="590"/>
            <ac:grpSpMk id="41" creationId="{ACC3F661-D40D-E745-822E-B9C8A695B58D}"/>
          </ac:grpSpMkLst>
        </pc:grpChg>
        <pc:grpChg chg="add del mod">
          <ac:chgData name="Mistri, Somen K" userId="0be3d461-045e-4def-96db-2a497456586c" providerId="ADAL" clId="{D0D05961-7BC9-634E-B980-FEC04AE8D38A}" dt="2021-02-26T16:48:29.618" v="3976" actId="478"/>
          <ac:grpSpMkLst>
            <pc:docMk/>
            <pc:sldMk cId="3827699984" sldId="590"/>
            <ac:grpSpMk id="45" creationId="{406ECEA9-5690-F84F-8357-DB97FCFD6293}"/>
          </ac:grpSpMkLst>
        </pc:grpChg>
        <pc:grpChg chg="mod">
          <ac:chgData name="Mistri, Somen K" userId="0be3d461-045e-4def-96db-2a497456586c" providerId="ADAL" clId="{D0D05961-7BC9-634E-B980-FEC04AE8D38A}" dt="2021-02-26T16:48:18.670" v="3974"/>
          <ac:grpSpMkLst>
            <pc:docMk/>
            <pc:sldMk cId="3827699984" sldId="590"/>
            <ac:grpSpMk id="46" creationId="{FE00CEB8-2AE9-354C-9EAA-59E4B7CC235D}"/>
          </ac:grpSpMkLst>
        </pc:grpChg>
        <pc:picChg chg="add mod">
          <ac:chgData name="Mistri, Somen K" userId="0be3d461-045e-4def-96db-2a497456586c" providerId="ADAL" clId="{D0D05961-7BC9-634E-B980-FEC04AE8D38A}" dt="2021-02-25T15:08:00.465" v="176" actId="1076"/>
          <ac:picMkLst>
            <pc:docMk/>
            <pc:sldMk cId="3827699984" sldId="590"/>
            <ac:picMk id="4" creationId="{5FA16075-1431-E14C-B3C1-AB91E8F7B0B3}"/>
          </ac:picMkLst>
        </pc:picChg>
        <pc:picChg chg="mod">
          <ac:chgData name="Mistri, Somen K" userId="0be3d461-045e-4def-96db-2a497456586c" providerId="ADAL" clId="{D0D05961-7BC9-634E-B980-FEC04AE8D38A}" dt="2021-02-25T15:07:31.769" v="167"/>
          <ac:picMkLst>
            <pc:docMk/>
            <pc:sldMk cId="3827699984" sldId="590"/>
            <ac:picMk id="27" creationId="{46DA0CF7-7299-BF48-8A79-69E8D55E2C75}"/>
          </ac:picMkLst>
        </pc:picChg>
        <pc:picChg chg="mod">
          <ac:chgData name="Mistri, Somen K" userId="0be3d461-045e-4def-96db-2a497456586c" providerId="ADAL" clId="{D0D05961-7BC9-634E-B980-FEC04AE8D38A}" dt="2021-02-26T16:38:02.508" v="3924"/>
          <ac:picMkLst>
            <pc:docMk/>
            <pc:sldMk cId="3827699984" sldId="590"/>
            <ac:picMk id="34" creationId="{78E4B898-3C0C-7C4A-8D50-F6F275D9DADB}"/>
          </ac:picMkLst>
        </pc:picChg>
        <pc:picChg chg="mod">
          <ac:chgData name="Mistri, Somen K" userId="0be3d461-045e-4def-96db-2a497456586c" providerId="ADAL" clId="{D0D05961-7BC9-634E-B980-FEC04AE8D38A}" dt="2021-02-25T15:07:31.769" v="167"/>
          <ac:picMkLst>
            <pc:docMk/>
            <pc:sldMk cId="3827699984" sldId="590"/>
            <ac:picMk id="36" creationId="{25B5AED9-99D0-6145-8DCE-5ECFAAC6ABA4}"/>
          </ac:picMkLst>
        </pc:picChg>
        <pc:cxnChg chg="add mod">
          <ac:chgData name="Mistri, Somen K" userId="0be3d461-045e-4def-96db-2a497456586c" providerId="ADAL" clId="{D0D05961-7BC9-634E-B980-FEC04AE8D38A}" dt="2021-02-26T16:40:13.027" v="3939" actId="14100"/>
          <ac:cxnSpMkLst>
            <pc:docMk/>
            <pc:sldMk cId="3827699984" sldId="590"/>
            <ac:cxnSpMk id="7" creationId="{FF6455CC-755E-704D-B085-B61A04629032}"/>
          </ac:cxnSpMkLst>
        </pc:cxnChg>
        <pc:cxnChg chg="mod">
          <ac:chgData name="Mistri, Somen K" userId="0be3d461-045e-4def-96db-2a497456586c" providerId="ADAL" clId="{D0D05961-7BC9-634E-B980-FEC04AE8D38A}" dt="2021-02-25T15:06:52.521" v="164"/>
          <ac:cxnSpMkLst>
            <pc:docMk/>
            <pc:sldMk cId="3827699984" sldId="590"/>
            <ac:cxnSpMk id="17" creationId="{B4E87DED-5302-794C-946F-851C5E8D561B}"/>
          </ac:cxnSpMkLst>
        </pc:cxnChg>
        <pc:cxnChg chg="mod">
          <ac:chgData name="Mistri, Somen K" userId="0be3d461-045e-4def-96db-2a497456586c" providerId="ADAL" clId="{D0D05961-7BC9-634E-B980-FEC04AE8D38A}" dt="2021-02-25T15:06:52.521" v="164"/>
          <ac:cxnSpMkLst>
            <pc:docMk/>
            <pc:sldMk cId="3827699984" sldId="590"/>
            <ac:cxnSpMk id="20" creationId="{D7860799-18B0-7B42-9191-5CBCDEF55940}"/>
          </ac:cxnSpMkLst>
        </pc:cxnChg>
        <pc:cxnChg chg="mod">
          <ac:chgData name="Mistri, Somen K" userId="0be3d461-045e-4def-96db-2a497456586c" providerId="ADAL" clId="{D0D05961-7BC9-634E-B980-FEC04AE8D38A}" dt="2021-02-26T16:35:36.387" v="3922"/>
          <ac:cxnSpMkLst>
            <pc:docMk/>
            <pc:sldMk cId="3827699984" sldId="590"/>
            <ac:cxnSpMk id="23" creationId="{AD85D50E-FD7B-EA4E-B095-1DC76255DFDD}"/>
          </ac:cxnSpMkLst>
        </pc:cxnChg>
        <pc:cxnChg chg="mod">
          <ac:chgData name="Mistri, Somen K" userId="0be3d461-045e-4def-96db-2a497456586c" providerId="ADAL" clId="{D0D05961-7BC9-634E-B980-FEC04AE8D38A}" dt="2021-02-26T16:35:36.387" v="3922"/>
          <ac:cxnSpMkLst>
            <pc:docMk/>
            <pc:sldMk cId="3827699984" sldId="590"/>
            <ac:cxnSpMk id="32" creationId="{A6548B88-2BCF-2548-8DE1-C50EEB8D3026}"/>
          </ac:cxnSpMkLst>
        </pc:cxnChg>
        <pc:cxnChg chg="mod">
          <ac:chgData name="Mistri, Somen K" userId="0be3d461-045e-4def-96db-2a497456586c" providerId="ADAL" clId="{D0D05961-7BC9-634E-B980-FEC04AE8D38A}" dt="2021-02-25T15:06:48.236" v="162" actId="478"/>
          <ac:cxnSpMkLst>
            <pc:docMk/>
            <pc:sldMk cId="3827699984" sldId="590"/>
            <ac:cxnSpMk id="35" creationId="{AFCD827D-0413-044A-9120-4E1A6BCD8DDD}"/>
          </ac:cxnSpMkLst>
        </pc:cxnChg>
        <pc:cxnChg chg="mod">
          <ac:chgData name="Mistri, Somen K" userId="0be3d461-045e-4def-96db-2a497456586c" providerId="ADAL" clId="{D0D05961-7BC9-634E-B980-FEC04AE8D38A}" dt="2021-02-26T16:48:18.670" v="3974"/>
          <ac:cxnSpMkLst>
            <pc:docMk/>
            <pc:sldMk cId="3827699984" sldId="590"/>
            <ac:cxnSpMk id="42" creationId="{66BE4DDF-FE35-5B41-97FD-83DF0E219FDA}"/>
          </ac:cxnSpMkLst>
        </pc:cxnChg>
        <pc:cxnChg chg="mod">
          <ac:chgData name="Mistri, Somen K" userId="0be3d461-045e-4def-96db-2a497456586c" providerId="ADAL" clId="{D0D05961-7BC9-634E-B980-FEC04AE8D38A}" dt="2021-02-26T16:48:18.670" v="3974"/>
          <ac:cxnSpMkLst>
            <pc:docMk/>
            <pc:sldMk cId="3827699984" sldId="590"/>
            <ac:cxnSpMk id="50" creationId="{EBAE5F71-36B5-774D-80BF-1ACC7B9B2CBB}"/>
          </ac:cxnSpMkLst>
        </pc:cxnChg>
      </pc:sldChg>
      <pc:sldChg chg="del">
        <pc:chgData name="Mistri, Somen K" userId="0be3d461-045e-4def-96db-2a497456586c" providerId="ADAL" clId="{D0D05961-7BC9-634E-B980-FEC04AE8D38A}" dt="2021-02-26T17:08:32.449" v="4351" actId="2696"/>
        <pc:sldMkLst>
          <pc:docMk/>
          <pc:sldMk cId="2273115475" sldId="591"/>
        </pc:sldMkLst>
      </pc:sldChg>
      <pc:sldChg chg="del">
        <pc:chgData name="Mistri, Somen K" userId="0be3d461-045e-4def-96db-2a497456586c" providerId="ADAL" clId="{D0D05961-7BC9-634E-B980-FEC04AE8D38A}" dt="2021-02-26T00:26:08.467" v="2408" actId="2696"/>
        <pc:sldMkLst>
          <pc:docMk/>
          <pc:sldMk cId="1636230049" sldId="593"/>
        </pc:sldMkLst>
      </pc:sldChg>
      <pc:sldChg chg="ord">
        <pc:chgData name="Mistri, Somen K" userId="0be3d461-045e-4def-96db-2a497456586c" providerId="ADAL" clId="{D0D05961-7BC9-634E-B980-FEC04AE8D38A}" dt="2021-02-25T20:15:43.940" v="1259" actId="20578"/>
        <pc:sldMkLst>
          <pc:docMk/>
          <pc:sldMk cId="3153358407" sldId="594"/>
        </pc:sldMkLst>
      </pc:sldChg>
      <pc:sldChg chg="addSp delSp modSp mod modAnim">
        <pc:chgData name="Mistri, Somen K" userId="0be3d461-045e-4def-96db-2a497456586c" providerId="ADAL" clId="{D0D05961-7BC9-634E-B980-FEC04AE8D38A}" dt="2021-02-26T16:07:32.375" v="3919"/>
        <pc:sldMkLst>
          <pc:docMk/>
          <pc:sldMk cId="170828727" sldId="595"/>
        </pc:sldMkLst>
        <pc:spChg chg="add mod">
          <ac:chgData name="Mistri, Somen K" userId="0be3d461-045e-4def-96db-2a497456586c" providerId="ADAL" clId="{D0D05961-7BC9-634E-B980-FEC04AE8D38A}" dt="2021-02-26T16:05:49.273" v="3856" actId="14100"/>
          <ac:spMkLst>
            <pc:docMk/>
            <pc:sldMk cId="170828727" sldId="595"/>
            <ac:spMk id="3" creationId="{3B044064-74B6-BF42-A8A1-EB935EFE3D09}"/>
          </ac:spMkLst>
        </pc:spChg>
        <pc:spChg chg="add mod">
          <ac:chgData name="Mistri, Somen K" userId="0be3d461-045e-4def-96db-2a497456586c" providerId="ADAL" clId="{D0D05961-7BC9-634E-B980-FEC04AE8D38A}" dt="2021-02-25T15:04:01.135" v="152" actId="164"/>
          <ac:spMkLst>
            <pc:docMk/>
            <pc:sldMk cId="170828727" sldId="595"/>
            <ac:spMk id="14" creationId="{A17CF8D5-581A-FA45-B19D-B666612DB8DC}"/>
          </ac:spMkLst>
        </pc:spChg>
        <pc:spChg chg="mod">
          <ac:chgData name="Mistri, Somen K" userId="0be3d461-045e-4def-96db-2a497456586c" providerId="ADAL" clId="{D0D05961-7BC9-634E-B980-FEC04AE8D38A}" dt="2021-02-25T14:55:47.148" v="70" actId="1076"/>
          <ac:spMkLst>
            <pc:docMk/>
            <pc:sldMk cId="170828727" sldId="595"/>
            <ac:spMk id="17" creationId="{8F6D2DE2-7757-E749-8EA7-6A14039167F8}"/>
          </ac:spMkLst>
        </pc:spChg>
        <pc:spChg chg="mod">
          <ac:chgData name="Mistri, Somen K" userId="0be3d461-045e-4def-96db-2a497456586c" providerId="ADAL" clId="{D0D05961-7BC9-634E-B980-FEC04AE8D38A}" dt="2021-02-25T15:05:16.127" v="157" actId="255"/>
          <ac:spMkLst>
            <pc:docMk/>
            <pc:sldMk cId="170828727" sldId="595"/>
            <ac:spMk id="18" creationId="{AB4AD8F5-6028-704A-914D-23EC6FF177EA}"/>
          </ac:spMkLst>
        </pc:spChg>
        <pc:spChg chg="mod">
          <ac:chgData name="Mistri, Somen K" userId="0be3d461-045e-4def-96db-2a497456586c" providerId="ADAL" clId="{D0D05961-7BC9-634E-B980-FEC04AE8D38A}" dt="2021-02-25T14:55:30.813" v="67" actId="1076"/>
          <ac:spMkLst>
            <pc:docMk/>
            <pc:sldMk cId="170828727" sldId="595"/>
            <ac:spMk id="19" creationId="{A90E2B21-95C9-A746-B190-2875FE3ACB98}"/>
          </ac:spMkLst>
        </pc:spChg>
        <pc:spChg chg="mod">
          <ac:chgData name="Mistri, Somen K" userId="0be3d461-045e-4def-96db-2a497456586c" providerId="ADAL" clId="{D0D05961-7BC9-634E-B980-FEC04AE8D38A}" dt="2021-02-26T16:02:04.175" v="3728" actId="2711"/>
          <ac:spMkLst>
            <pc:docMk/>
            <pc:sldMk cId="170828727" sldId="595"/>
            <ac:spMk id="20" creationId="{3CDAF8D8-F820-F54F-BEF1-44A2DE819978}"/>
          </ac:spMkLst>
        </pc:spChg>
        <pc:spChg chg="mod">
          <ac:chgData name="Mistri, Somen K" userId="0be3d461-045e-4def-96db-2a497456586c" providerId="ADAL" clId="{D0D05961-7BC9-634E-B980-FEC04AE8D38A}" dt="2021-02-25T14:56:35.702" v="83" actId="1076"/>
          <ac:spMkLst>
            <pc:docMk/>
            <pc:sldMk cId="170828727" sldId="595"/>
            <ac:spMk id="21" creationId="{0DD50925-8255-AA48-810B-9BD150949624}"/>
          </ac:spMkLst>
        </pc:spChg>
        <pc:spChg chg="del">
          <ac:chgData name="Mistri, Somen K" userId="0be3d461-045e-4def-96db-2a497456586c" providerId="ADAL" clId="{D0D05961-7BC9-634E-B980-FEC04AE8D38A}" dt="2021-02-25T14:56:08.195" v="76" actId="478"/>
          <ac:spMkLst>
            <pc:docMk/>
            <pc:sldMk cId="170828727" sldId="595"/>
            <ac:spMk id="23" creationId="{ABA8360B-887E-1540-BF70-669BFA089288}"/>
          </ac:spMkLst>
        </pc:spChg>
        <pc:spChg chg="add mod">
          <ac:chgData name="Mistri, Somen K" userId="0be3d461-045e-4def-96db-2a497456586c" providerId="ADAL" clId="{D0D05961-7BC9-634E-B980-FEC04AE8D38A}" dt="2021-02-26T16:07:17.002" v="3917" actId="20577"/>
          <ac:spMkLst>
            <pc:docMk/>
            <pc:sldMk cId="170828727" sldId="595"/>
            <ac:spMk id="23" creationId="{B0CBC8C9-51A2-C14B-945A-123D648F2505}"/>
          </ac:spMkLst>
        </pc:spChg>
        <pc:spChg chg="mod">
          <ac:chgData name="Mistri, Somen K" userId="0be3d461-045e-4def-96db-2a497456586c" providerId="ADAL" clId="{D0D05961-7BC9-634E-B980-FEC04AE8D38A}" dt="2021-02-25T14:56:03.288" v="75" actId="20577"/>
          <ac:spMkLst>
            <pc:docMk/>
            <pc:sldMk cId="170828727" sldId="595"/>
            <ac:spMk id="24" creationId="{525AA821-228B-EC48-A55C-DBEEB2889C00}"/>
          </ac:spMkLst>
        </pc:spChg>
        <pc:spChg chg="mod">
          <ac:chgData name="Mistri, Somen K" userId="0be3d461-045e-4def-96db-2a497456586c" providerId="ADAL" clId="{D0D05961-7BC9-634E-B980-FEC04AE8D38A}" dt="2021-02-26T16:07:23.047" v="3918" actId="403"/>
          <ac:spMkLst>
            <pc:docMk/>
            <pc:sldMk cId="170828727" sldId="595"/>
            <ac:spMk id="28" creationId="{737E1100-C794-AA4B-A55F-72A6DAAD89E6}"/>
          </ac:spMkLst>
        </pc:spChg>
        <pc:grpChg chg="add mod">
          <ac:chgData name="Mistri, Somen K" userId="0be3d461-045e-4def-96db-2a497456586c" providerId="ADAL" clId="{D0D05961-7BC9-634E-B980-FEC04AE8D38A}" dt="2021-02-26T16:01:10.797" v="3726" actId="1076"/>
          <ac:grpSpMkLst>
            <pc:docMk/>
            <pc:sldMk cId="170828727" sldId="595"/>
            <ac:grpSpMk id="2" creationId="{85903ABE-F82D-5C49-8032-8BCBF9335138}"/>
          </ac:grpSpMkLst>
        </pc:grpChg>
        <pc:grpChg chg="mod">
          <ac:chgData name="Mistri, Somen K" userId="0be3d461-045e-4def-96db-2a497456586c" providerId="ADAL" clId="{D0D05961-7BC9-634E-B980-FEC04AE8D38A}" dt="2021-02-25T15:04:01.135" v="152" actId="164"/>
          <ac:grpSpMkLst>
            <pc:docMk/>
            <pc:sldMk cId="170828727" sldId="595"/>
            <ac:grpSpMk id="11" creationId="{936BE28D-6767-F846-9BD7-82C6F039B11C}"/>
          </ac:grpSpMkLst>
        </pc:grpChg>
        <pc:picChg chg="add del mod">
          <ac:chgData name="Mistri, Somen K" userId="0be3d461-045e-4def-96db-2a497456586c" providerId="ADAL" clId="{D0D05961-7BC9-634E-B980-FEC04AE8D38A}" dt="2021-02-26T16:01:05.385" v="3725" actId="478"/>
          <ac:picMkLst>
            <pc:docMk/>
            <pc:sldMk cId="170828727" sldId="595"/>
            <ac:picMk id="16" creationId="{6244FFD5-1AAE-0E4B-93D3-5020F19418AF}"/>
          </ac:picMkLst>
        </pc:picChg>
        <pc:picChg chg="mod">
          <ac:chgData name="Mistri, Somen K" userId="0be3d461-045e-4def-96db-2a497456586c" providerId="ADAL" clId="{D0D05961-7BC9-634E-B980-FEC04AE8D38A}" dt="2021-02-25T14:56:42.084" v="85" actId="1076"/>
          <ac:picMkLst>
            <pc:docMk/>
            <pc:sldMk cId="170828727" sldId="595"/>
            <ac:picMk id="22" creationId="{CFB9258F-2152-EA44-B4F5-EB4CB97BBF88}"/>
          </ac:picMkLst>
        </pc:picChg>
      </pc:sldChg>
      <pc:sldChg chg="del">
        <pc:chgData name="Mistri, Somen K" userId="0be3d461-045e-4def-96db-2a497456586c" providerId="ADAL" clId="{D0D05961-7BC9-634E-B980-FEC04AE8D38A}" dt="2021-02-26T00:26:08.467" v="2408" actId="2696"/>
        <pc:sldMkLst>
          <pc:docMk/>
          <pc:sldMk cId="1087544157" sldId="596"/>
        </pc:sldMkLst>
      </pc:sldChg>
      <pc:sldChg chg="addSp delSp modSp mod modAnim">
        <pc:chgData name="Mistri, Somen K" userId="0be3d461-045e-4def-96db-2a497456586c" providerId="ADAL" clId="{D0D05961-7BC9-634E-B980-FEC04AE8D38A}" dt="2021-02-26T17:48:22.064" v="4593"/>
        <pc:sldMkLst>
          <pc:docMk/>
          <pc:sldMk cId="1474777159" sldId="597"/>
        </pc:sldMkLst>
        <pc:spChg chg="add mod">
          <ac:chgData name="Mistri, Somen K" userId="0be3d461-045e-4def-96db-2a497456586c" providerId="ADAL" clId="{D0D05961-7BC9-634E-B980-FEC04AE8D38A}" dt="2021-02-26T17:48:12.442" v="4591" actId="1076"/>
          <ac:spMkLst>
            <pc:docMk/>
            <pc:sldMk cId="1474777159" sldId="597"/>
            <ac:spMk id="2" creationId="{428B8C32-90C3-314B-A4B8-D16B05910BAF}"/>
          </ac:spMkLst>
        </pc:spChg>
        <pc:spChg chg="mod">
          <ac:chgData name="Mistri, Somen K" userId="0be3d461-045e-4def-96db-2a497456586c" providerId="ADAL" clId="{D0D05961-7BC9-634E-B980-FEC04AE8D38A}" dt="2021-02-26T17:42:11.424" v="4514" actId="14100"/>
          <ac:spMkLst>
            <pc:docMk/>
            <pc:sldMk cId="1474777159" sldId="597"/>
            <ac:spMk id="5" creationId="{00000000-0000-0000-0000-000000000000}"/>
          </ac:spMkLst>
        </pc:spChg>
        <pc:spChg chg="mod">
          <ac:chgData name="Mistri, Somen K" userId="0be3d461-045e-4def-96db-2a497456586c" providerId="ADAL" clId="{D0D05961-7BC9-634E-B980-FEC04AE8D38A}" dt="2021-02-26T17:47:00.328" v="4526" actId="14100"/>
          <ac:spMkLst>
            <pc:docMk/>
            <pc:sldMk cId="1474777159" sldId="597"/>
            <ac:spMk id="9" creationId="{DE83BC18-D8DC-3A47-9F66-6AC20D7385BC}"/>
          </ac:spMkLst>
        </pc:spChg>
        <pc:spChg chg="mod">
          <ac:chgData name="Mistri, Somen K" userId="0be3d461-045e-4def-96db-2a497456586c" providerId="ADAL" clId="{D0D05961-7BC9-634E-B980-FEC04AE8D38A}" dt="2021-02-26T00:34:13.119" v="2852" actId="1076"/>
          <ac:spMkLst>
            <pc:docMk/>
            <pc:sldMk cId="1474777159" sldId="597"/>
            <ac:spMk id="10" creationId="{00000000-0000-0000-0000-000000000000}"/>
          </ac:spMkLst>
        </pc:spChg>
        <pc:grpChg chg="add mod">
          <ac:chgData name="Mistri, Somen K" userId="0be3d461-045e-4def-96db-2a497456586c" providerId="ADAL" clId="{D0D05961-7BC9-634E-B980-FEC04AE8D38A}" dt="2021-02-26T17:46:22.872" v="4520" actId="1076"/>
          <ac:grpSpMkLst>
            <pc:docMk/>
            <pc:sldMk cId="1474777159" sldId="597"/>
            <ac:grpSpMk id="6" creationId="{22828F35-F653-3D4D-BCA5-4B4C127B4963}"/>
          </ac:grpSpMkLst>
        </pc:grpChg>
        <pc:picChg chg="del">
          <ac:chgData name="Mistri, Somen K" userId="0be3d461-045e-4def-96db-2a497456586c" providerId="ADAL" clId="{D0D05961-7BC9-634E-B980-FEC04AE8D38A}" dt="2021-02-25T14:52:23.984" v="5" actId="478"/>
          <ac:picMkLst>
            <pc:docMk/>
            <pc:sldMk cId="1474777159" sldId="597"/>
            <ac:picMk id="7" creationId="{00000000-0000-0000-0000-000000000000}"/>
          </ac:picMkLst>
        </pc:picChg>
        <pc:picChg chg="add mod">
          <ac:chgData name="Mistri, Somen K" userId="0be3d461-045e-4def-96db-2a497456586c" providerId="ADAL" clId="{D0D05961-7BC9-634E-B980-FEC04AE8D38A}" dt="2021-02-26T17:46:31.054" v="4523" actId="1076"/>
          <ac:picMkLst>
            <pc:docMk/>
            <pc:sldMk cId="1474777159" sldId="597"/>
            <ac:picMk id="7" creationId="{68FA3F27-7E43-5641-B156-52E7E62FA8A5}"/>
          </ac:picMkLst>
        </pc:picChg>
        <pc:picChg chg="mod">
          <ac:chgData name="Mistri, Somen K" userId="0be3d461-045e-4def-96db-2a497456586c" providerId="ADAL" clId="{D0D05961-7BC9-634E-B980-FEC04AE8D38A}" dt="2021-02-25T14:52:24.803" v="6"/>
          <ac:picMkLst>
            <pc:docMk/>
            <pc:sldMk cId="1474777159" sldId="597"/>
            <ac:picMk id="8" creationId="{4E65F19E-4B96-6B4B-B3DB-2816C6BCC0FA}"/>
          </ac:picMkLst>
        </pc:picChg>
        <pc:cxnChg chg="del">
          <ac:chgData name="Mistri, Somen K" userId="0be3d461-045e-4def-96db-2a497456586c" providerId="ADAL" clId="{D0D05961-7BC9-634E-B980-FEC04AE8D38A}" dt="2021-02-25T14:53:04.061" v="19" actId="478"/>
          <ac:cxnSpMkLst>
            <pc:docMk/>
            <pc:sldMk cId="1474777159" sldId="597"/>
            <ac:cxnSpMk id="11" creationId="{00000000-0000-0000-0000-000000000000}"/>
          </ac:cxnSpMkLst>
        </pc:cxnChg>
      </pc:sldChg>
      <pc:sldChg chg="addSp delSp modSp mod">
        <pc:chgData name="Mistri, Somen K" userId="0be3d461-045e-4def-96db-2a497456586c" providerId="ADAL" clId="{D0D05961-7BC9-634E-B980-FEC04AE8D38A}" dt="2021-02-26T15:30:03.499" v="3524" actId="20577"/>
        <pc:sldMkLst>
          <pc:docMk/>
          <pc:sldMk cId="2924058240" sldId="598"/>
        </pc:sldMkLst>
        <pc:spChg chg="del">
          <ac:chgData name="Mistri, Somen K" userId="0be3d461-045e-4def-96db-2a497456586c" providerId="ADAL" clId="{D0D05961-7BC9-634E-B980-FEC04AE8D38A}" dt="2021-02-26T15:22:47.283" v="3443" actId="478"/>
          <ac:spMkLst>
            <pc:docMk/>
            <pc:sldMk cId="2924058240" sldId="598"/>
            <ac:spMk id="3" creationId="{00000000-0000-0000-0000-000000000000}"/>
          </ac:spMkLst>
        </pc:spChg>
        <pc:spChg chg="del">
          <ac:chgData name="Mistri, Somen K" userId="0be3d461-045e-4def-96db-2a497456586c" providerId="ADAL" clId="{D0D05961-7BC9-634E-B980-FEC04AE8D38A}" dt="2021-02-26T15:22:57.120" v="3445" actId="478"/>
          <ac:spMkLst>
            <pc:docMk/>
            <pc:sldMk cId="2924058240" sldId="598"/>
            <ac:spMk id="6" creationId="{00000000-0000-0000-0000-000000000000}"/>
          </ac:spMkLst>
        </pc:spChg>
        <pc:spChg chg="mod">
          <ac:chgData name="Mistri, Somen K" userId="0be3d461-045e-4def-96db-2a497456586c" providerId="ADAL" clId="{D0D05961-7BC9-634E-B980-FEC04AE8D38A}" dt="2021-02-26T15:23:12.445" v="3448"/>
          <ac:spMkLst>
            <pc:docMk/>
            <pc:sldMk cId="2924058240" sldId="598"/>
            <ac:spMk id="9" creationId="{F0B9DBE5-ECE6-5C4F-9EE4-E8568AC30722}"/>
          </ac:spMkLst>
        </pc:spChg>
        <pc:spChg chg="mod">
          <ac:chgData name="Mistri, Somen K" userId="0be3d461-045e-4def-96db-2a497456586c" providerId="ADAL" clId="{D0D05961-7BC9-634E-B980-FEC04AE8D38A}" dt="2021-02-26T15:23:12.445" v="3448"/>
          <ac:spMkLst>
            <pc:docMk/>
            <pc:sldMk cId="2924058240" sldId="598"/>
            <ac:spMk id="10" creationId="{0DF4FCC0-1EF7-D940-B240-51ED24BE5577}"/>
          </ac:spMkLst>
        </pc:spChg>
        <pc:spChg chg="mod">
          <ac:chgData name="Mistri, Somen K" userId="0be3d461-045e-4def-96db-2a497456586c" providerId="ADAL" clId="{D0D05961-7BC9-634E-B980-FEC04AE8D38A}" dt="2021-02-26T15:23:12.445" v="3448"/>
          <ac:spMkLst>
            <pc:docMk/>
            <pc:sldMk cId="2924058240" sldId="598"/>
            <ac:spMk id="11" creationId="{D9C14EC3-7E5E-BA43-AB61-C62975CE5085}"/>
          </ac:spMkLst>
        </pc:spChg>
        <pc:spChg chg="add mod">
          <ac:chgData name="Mistri, Somen K" userId="0be3d461-045e-4def-96db-2a497456586c" providerId="ADAL" clId="{D0D05961-7BC9-634E-B980-FEC04AE8D38A}" dt="2021-02-26T15:26:07.456" v="3463" actId="2085"/>
          <ac:spMkLst>
            <pc:docMk/>
            <pc:sldMk cId="2924058240" sldId="598"/>
            <ac:spMk id="15" creationId="{36F262C7-B25E-4A44-99A0-6ED577D96912}"/>
          </ac:spMkLst>
        </pc:spChg>
        <pc:spChg chg="add mod">
          <ac:chgData name="Mistri, Somen K" userId="0be3d461-045e-4def-96db-2a497456586c" providerId="ADAL" clId="{D0D05961-7BC9-634E-B980-FEC04AE8D38A}" dt="2021-02-26T15:30:03.499" v="3524" actId="20577"/>
          <ac:spMkLst>
            <pc:docMk/>
            <pc:sldMk cId="2924058240" sldId="598"/>
            <ac:spMk id="16" creationId="{F3141679-26DE-C343-81D5-4005FF90F0DA}"/>
          </ac:spMkLst>
        </pc:spChg>
        <pc:grpChg chg="add del mod">
          <ac:chgData name="Mistri, Somen K" userId="0be3d461-045e-4def-96db-2a497456586c" providerId="ADAL" clId="{D0D05961-7BC9-634E-B980-FEC04AE8D38A}" dt="2021-02-26T15:23:42.048" v="3451" actId="478"/>
          <ac:grpSpMkLst>
            <pc:docMk/>
            <pc:sldMk cId="2924058240" sldId="598"/>
            <ac:grpSpMk id="7" creationId="{17E9B8A2-FAAF-C248-956B-85DE132AD299}"/>
          </ac:grpSpMkLst>
        </pc:grpChg>
        <pc:picChg chg="del">
          <ac:chgData name="Mistri, Somen K" userId="0be3d461-045e-4def-96db-2a497456586c" providerId="ADAL" clId="{D0D05961-7BC9-634E-B980-FEC04AE8D38A}" dt="2021-02-26T15:22:42.885" v="3441" actId="478"/>
          <ac:picMkLst>
            <pc:docMk/>
            <pc:sldMk cId="2924058240" sldId="598"/>
            <ac:picMk id="2" creationId="{00000000-0000-0000-0000-000000000000}"/>
          </ac:picMkLst>
        </pc:picChg>
        <pc:picChg chg="mod">
          <ac:chgData name="Mistri, Somen K" userId="0be3d461-045e-4def-96db-2a497456586c" providerId="ADAL" clId="{D0D05961-7BC9-634E-B980-FEC04AE8D38A}" dt="2021-02-26T15:29:10.504" v="3466" actId="1076"/>
          <ac:picMkLst>
            <pc:docMk/>
            <pc:sldMk cId="2924058240" sldId="598"/>
            <ac:picMk id="5" creationId="{00000000-0000-0000-0000-000000000000}"/>
          </ac:picMkLst>
        </pc:picChg>
        <pc:picChg chg="mod">
          <ac:chgData name="Mistri, Somen K" userId="0be3d461-045e-4def-96db-2a497456586c" providerId="ADAL" clId="{D0D05961-7BC9-634E-B980-FEC04AE8D38A}" dt="2021-02-26T15:23:12.445" v="3448"/>
          <ac:picMkLst>
            <pc:docMk/>
            <pc:sldMk cId="2924058240" sldId="598"/>
            <ac:picMk id="8" creationId="{3919488F-6AA4-FE49-A41B-4FF4C9384EAD}"/>
          </ac:picMkLst>
        </pc:picChg>
        <pc:picChg chg="add mod">
          <ac:chgData name="Mistri, Somen K" userId="0be3d461-045e-4def-96db-2a497456586c" providerId="ADAL" clId="{D0D05961-7BC9-634E-B980-FEC04AE8D38A}" dt="2021-02-26T15:25:01.580" v="3459" actId="1076"/>
          <ac:picMkLst>
            <pc:docMk/>
            <pc:sldMk cId="2924058240" sldId="598"/>
            <ac:picMk id="14" creationId="{7C38E9E3-C70F-CC4D-9CB8-5E4D8D8D21CE}"/>
          </ac:picMkLst>
        </pc:picChg>
        <pc:cxnChg chg="del">
          <ac:chgData name="Mistri, Somen K" userId="0be3d461-045e-4def-96db-2a497456586c" providerId="ADAL" clId="{D0D05961-7BC9-634E-B980-FEC04AE8D38A}" dt="2021-02-26T15:22:45.642" v="3442" actId="478"/>
          <ac:cxnSpMkLst>
            <pc:docMk/>
            <pc:sldMk cId="2924058240" sldId="598"/>
            <ac:cxnSpMk id="4" creationId="{00000000-0000-0000-0000-000000000000}"/>
          </ac:cxnSpMkLst>
        </pc:cxnChg>
        <pc:cxnChg chg="mod">
          <ac:chgData name="Mistri, Somen K" userId="0be3d461-045e-4def-96db-2a497456586c" providerId="ADAL" clId="{D0D05961-7BC9-634E-B980-FEC04AE8D38A}" dt="2021-02-26T15:23:12.445" v="3448"/>
          <ac:cxnSpMkLst>
            <pc:docMk/>
            <pc:sldMk cId="2924058240" sldId="598"/>
            <ac:cxnSpMk id="12" creationId="{41A714F6-71AC-CE4D-8747-244052E87858}"/>
          </ac:cxnSpMkLst>
        </pc:cxnChg>
        <pc:cxnChg chg="mod">
          <ac:chgData name="Mistri, Somen K" userId="0be3d461-045e-4def-96db-2a497456586c" providerId="ADAL" clId="{D0D05961-7BC9-634E-B980-FEC04AE8D38A}" dt="2021-02-26T15:23:12.445" v="3448"/>
          <ac:cxnSpMkLst>
            <pc:docMk/>
            <pc:sldMk cId="2924058240" sldId="598"/>
            <ac:cxnSpMk id="13" creationId="{4D727CBB-2186-FF4F-A8C5-52A635C6FAC2}"/>
          </ac:cxnSpMkLst>
        </pc:cxnChg>
      </pc:sldChg>
      <pc:sldChg chg="addSp delSp modSp add mod delAnim modAnim">
        <pc:chgData name="Mistri, Somen K" userId="0be3d461-045e-4def-96db-2a497456586c" providerId="ADAL" clId="{D0D05961-7BC9-634E-B980-FEC04AE8D38A}" dt="2021-02-26T16:56:39.192" v="4163"/>
        <pc:sldMkLst>
          <pc:docMk/>
          <pc:sldMk cId="1350684297" sldId="599"/>
        </pc:sldMkLst>
        <pc:spChg chg="mod">
          <ac:chgData name="Mistri, Somen K" userId="0be3d461-045e-4def-96db-2a497456586c" providerId="ADAL" clId="{D0D05961-7BC9-634E-B980-FEC04AE8D38A}" dt="2021-02-26T16:55:33.183" v="4115" actId="1037"/>
          <ac:spMkLst>
            <pc:docMk/>
            <pc:sldMk cId="1350684297" sldId="599"/>
            <ac:spMk id="2" creationId="{980A6BAF-AFEC-1E43-9A50-627855CBC109}"/>
          </ac:spMkLst>
        </pc:spChg>
        <pc:spChg chg="add mod">
          <ac:chgData name="Mistri, Somen K" userId="0be3d461-045e-4def-96db-2a497456586c" providerId="ADAL" clId="{D0D05961-7BC9-634E-B980-FEC04AE8D38A}" dt="2021-02-26T16:46:44.022" v="3961" actId="20577"/>
          <ac:spMkLst>
            <pc:docMk/>
            <pc:sldMk cId="1350684297" sldId="599"/>
            <ac:spMk id="3" creationId="{18A160EE-FA59-0042-ACEA-AF0188808F72}"/>
          </ac:spMkLst>
        </pc:spChg>
        <pc:spChg chg="add mod">
          <ac:chgData name="Mistri, Somen K" userId="0be3d461-045e-4def-96db-2a497456586c" providerId="ADAL" clId="{D0D05961-7BC9-634E-B980-FEC04AE8D38A}" dt="2021-02-26T16:52:42.789" v="4049" actId="164"/>
          <ac:spMkLst>
            <pc:docMk/>
            <pc:sldMk cId="1350684297" sldId="599"/>
            <ac:spMk id="4" creationId="{328E4BD4-C981-D044-A576-B0558EC2667D}"/>
          </ac:spMkLst>
        </pc:spChg>
        <pc:spChg chg="mod">
          <ac:chgData name="Mistri, Somen K" userId="0be3d461-045e-4def-96db-2a497456586c" providerId="ADAL" clId="{D0D05961-7BC9-634E-B980-FEC04AE8D38A}" dt="2021-02-26T16:50:50.770" v="4025" actId="20577"/>
          <ac:spMkLst>
            <pc:docMk/>
            <pc:sldMk cId="1350684297" sldId="599"/>
            <ac:spMk id="18" creationId="{1155383F-D2D8-FD43-9F92-E814D2A141A2}"/>
          </ac:spMkLst>
        </pc:spChg>
        <pc:spChg chg="mod">
          <ac:chgData name="Mistri, Somen K" userId="0be3d461-045e-4def-96db-2a497456586c" providerId="ADAL" clId="{D0D05961-7BC9-634E-B980-FEC04AE8D38A}" dt="2021-02-26T16:48:58.587" v="3983"/>
          <ac:spMkLst>
            <pc:docMk/>
            <pc:sldMk cId="1350684297" sldId="599"/>
            <ac:spMk id="19" creationId="{01286B1F-D5E6-1C45-A02B-EB6B13FECFAD}"/>
          </ac:spMkLst>
        </pc:spChg>
        <pc:spChg chg="mod">
          <ac:chgData name="Mistri, Somen K" userId="0be3d461-045e-4def-96db-2a497456586c" providerId="ADAL" clId="{D0D05961-7BC9-634E-B980-FEC04AE8D38A}" dt="2021-02-26T16:48:58.587" v="3983"/>
          <ac:spMkLst>
            <pc:docMk/>
            <pc:sldMk cId="1350684297" sldId="599"/>
            <ac:spMk id="22" creationId="{4224992F-C743-D844-8501-BE8D0F4276C5}"/>
          </ac:spMkLst>
        </pc:spChg>
        <pc:spChg chg="add mod">
          <ac:chgData name="Mistri, Somen K" userId="0be3d461-045e-4def-96db-2a497456586c" providerId="ADAL" clId="{D0D05961-7BC9-634E-B980-FEC04AE8D38A}" dt="2021-02-25T15:22:17.819" v="471" actId="164"/>
          <ac:spMkLst>
            <pc:docMk/>
            <pc:sldMk cId="1350684297" sldId="599"/>
            <ac:spMk id="23" creationId="{5DD42A97-9868-1340-8C0D-1E4BFC8FB350}"/>
          </ac:spMkLst>
        </pc:spChg>
        <pc:spChg chg="del">
          <ac:chgData name="Mistri, Somen K" userId="0be3d461-045e-4def-96db-2a497456586c" providerId="ADAL" clId="{D0D05961-7BC9-634E-B980-FEC04AE8D38A}" dt="2021-02-25T15:17:26.637" v="265" actId="478"/>
          <ac:spMkLst>
            <pc:docMk/>
            <pc:sldMk cId="1350684297" sldId="599"/>
            <ac:spMk id="24" creationId="{1C0DF3DE-8CCD-4A4E-8330-D7900B411AA4}"/>
          </ac:spMkLst>
        </pc:spChg>
        <pc:spChg chg="mod">
          <ac:chgData name="Mistri, Somen K" userId="0be3d461-045e-4def-96db-2a497456586c" providerId="ADAL" clId="{D0D05961-7BC9-634E-B980-FEC04AE8D38A}" dt="2021-02-26T16:48:58.587" v="3983"/>
          <ac:spMkLst>
            <pc:docMk/>
            <pc:sldMk cId="1350684297" sldId="599"/>
            <ac:spMk id="24" creationId="{4E65D5FA-DC3C-D64D-AA05-8839F61354EE}"/>
          </ac:spMkLst>
        </pc:spChg>
        <pc:spChg chg="mod">
          <ac:chgData name="Mistri, Somen K" userId="0be3d461-045e-4def-96db-2a497456586c" providerId="ADAL" clId="{D0D05961-7BC9-634E-B980-FEC04AE8D38A}" dt="2021-02-26T16:48:58.587" v="3983"/>
          <ac:spMkLst>
            <pc:docMk/>
            <pc:sldMk cId="1350684297" sldId="599"/>
            <ac:spMk id="27" creationId="{FBB996BA-B6BA-F84A-A64F-53EAEF95BACC}"/>
          </ac:spMkLst>
        </pc:spChg>
        <pc:spChg chg="mod">
          <ac:chgData name="Mistri, Somen K" userId="0be3d461-045e-4def-96db-2a497456586c" providerId="ADAL" clId="{D0D05961-7BC9-634E-B980-FEC04AE8D38A}" dt="2021-02-26T16:54:11.833" v="4092" actId="14100"/>
          <ac:spMkLst>
            <pc:docMk/>
            <pc:sldMk cId="1350684297" sldId="599"/>
            <ac:spMk id="28" creationId="{A8BD6DE5-0A39-5349-9BA5-2116BAB54AC6}"/>
          </ac:spMkLst>
        </pc:spChg>
        <pc:spChg chg="mod">
          <ac:chgData name="Mistri, Somen K" userId="0be3d461-045e-4def-96db-2a497456586c" providerId="ADAL" clId="{D0D05961-7BC9-634E-B980-FEC04AE8D38A}" dt="2021-02-26T16:48:58.587" v="3983"/>
          <ac:spMkLst>
            <pc:docMk/>
            <pc:sldMk cId="1350684297" sldId="599"/>
            <ac:spMk id="29" creationId="{A68D5717-B551-D043-A725-A2D53E18F95C}"/>
          </ac:spMkLst>
        </pc:spChg>
        <pc:spChg chg="add mod">
          <ac:chgData name="Mistri, Somen K" userId="0be3d461-045e-4def-96db-2a497456586c" providerId="ADAL" clId="{D0D05961-7BC9-634E-B980-FEC04AE8D38A}" dt="2021-02-26T16:53:08.797" v="4066" actId="164"/>
          <ac:spMkLst>
            <pc:docMk/>
            <pc:sldMk cId="1350684297" sldId="599"/>
            <ac:spMk id="31" creationId="{3EA8C33D-2D8E-EE4E-AC4D-AE0FDB022A2F}"/>
          </ac:spMkLst>
        </pc:spChg>
        <pc:spChg chg="add mod">
          <ac:chgData name="Mistri, Somen K" userId="0be3d461-045e-4def-96db-2a497456586c" providerId="ADAL" clId="{D0D05961-7BC9-634E-B980-FEC04AE8D38A}" dt="2021-02-26T16:52:16.918" v="4045" actId="164"/>
          <ac:spMkLst>
            <pc:docMk/>
            <pc:sldMk cId="1350684297" sldId="599"/>
            <ac:spMk id="32" creationId="{2EAB3C66-0263-E948-96E9-DD3D71031100}"/>
          </ac:spMkLst>
        </pc:spChg>
        <pc:spChg chg="add mod">
          <ac:chgData name="Mistri, Somen K" userId="0be3d461-045e-4def-96db-2a497456586c" providerId="ADAL" clId="{D0D05961-7BC9-634E-B980-FEC04AE8D38A}" dt="2021-02-26T16:56:33.240" v="4162" actId="164"/>
          <ac:spMkLst>
            <pc:docMk/>
            <pc:sldMk cId="1350684297" sldId="599"/>
            <ac:spMk id="35" creationId="{7664DA1A-EAAF-F742-B984-A55045174038}"/>
          </ac:spMkLst>
        </pc:spChg>
        <pc:spChg chg="mod">
          <ac:chgData name="Mistri, Somen K" userId="0be3d461-045e-4def-96db-2a497456586c" providerId="ADAL" clId="{D0D05961-7BC9-634E-B980-FEC04AE8D38A}" dt="2021-02-25T15:23:34.737" v="491" actId="1076"/>
          <ac:spMkLst>
            <pc:docMk/>
            <pc:sldMk cId="1350684297" sldId="599"/>
            <ac:spMk id="36" creationId="{B5DD193F-FA81-B742-900F-54C8FC572A6C}"/>
          </ac:spMkLst>
        </pc:spChg>
        <pc:spChg chg="mod">
          <ac:chgData name="Mistri, Somen K" userId="0be3d461-045e-4def-96db-2a497456586c" providerId="ADAL" clId="{D0D05961-7BC9-634E-B980-FEC04AE8D38A}" dt="2021-02-25T15:24:49.735" v="514" actId="20577"/>
          <ac:spMkLst>
            <pc:docMk/>
            <pc:sldMk cId="1350684297" sldId="599"/>
            <ac:spMk id="40" creationId="{19F0262C-2C76-0B45-933B-0286D9ABBFDD}"/>
          </ac:spMkLst>
        </pc:spChg>
        <pc:spChg chg="mod">
          <ac:chgData name="Mistri, Somen K" userId="0be3d461-045e-4def-96db-2a497456586c" providerId="ADAL" clId="{D0D05961-7BC9-634E-B980-FEC04AE8D38A}" dt="2021-02-25T15:25:27.931" v="544" actId="20577"/>
          <ac:spMkLst>
            <pc:docMk/>
            <pc:sldMk cId="1350684297" sldId="599"/>
            <ac:spMk id="43" creationId="{937878F8-4EF6-D94B-BD48-4E1B6535DCE1}"/>
          </ac:spMkLst>
        </pc:spChg>
        <pc:spChg chg="mod">
          <ac:chgData name="Mistri, Somen K" userId="0be3d461-045e-4def-96db-2a497456586c" providerId="ADAL" clId="{D0D05961-7BC9-634E-B980-FEC04AE8D38A}" dt="2021-02-26T16:55:07.006" v="4094"/>
          <ac:spMkLst>
            <pc:docMk/>
            <pc:sldMk cId="1350684297" sldId="599"/>
            <ac:spMk id="47" creationId="{00897F73-1640-4640-AE41-0D1C3970DC19}"/>
          </ac:spMkLst>
        </pc:spChg>
        <pc:grpChg chg="add del mod">
          <ac:chgData name="Mistri, Somen K" userId="0be3d461-045e-4def-96db-2a497456586c" providerId="ADAL" clId="{D0D05961-7BC9-634E-B980-FEC04AE8D38A}" dt="2021-02-26T16:49:03.797" v="3984" actId="478"/>
          <ac:grpSpMkLst>
            <pc:docMk/>
            <pc:sldMk cId="1350684297" sldId="599"/>
            <ac:grpSpMk id="8" creationId="{6ED3DA46-1197-4F45-8C5E-D6554C1D1355}"/>
          </ac:grpSpMkLst>
        </pc:grpChg>
        <pc:grpChg chg="add mod">
          <ac:chgData name="Mistri, Somen K" userId="0be3d461-045e-4def-96db-2a497456586c" providerId="ADAL" clId="{D0D05961-7BC9-634E-B980-FEC04AE8D38A}" dt="2021-02-26T16:55:33.183" v="4115" actId="1037"/>
          <ac:grpSpMkLst>
            <pc:docMk/>
            <pc:sldMk cId="1350684297" sldId="599"/>
            <ac:grpSpMk id="10" creationId="{CFA830ED-E259-A449-A8AF-7D265482393C}"/>
          </ac:grpSpMkLst>
        </pc:grpChg>
        <pc:grpChg chg="add mod">
          <ac:chgData name="Mistri, Somen K" userId="0be3d461-045e-4def-96db-2a497456586c" providerId="ADAL" clId="{D0D05961-7BC9-634E-B980-FEC04AE8D38A}" dt="2021-02-26T16:55:33.183" v="4115" actId="1037"/>
          <ac:grpSpMkLst>
            <pc:docMk/>
            <pc:sldMk cId="1350684297" sldId="599"/>
            <ac:grpSpMk id="13" creationId="{6843D033-E588-3548-B0A6-940FFA6F9CE5}"/>
          </ac:grpSpMkLst>
        </pc:grpChg>
        <pc:grpChg chg="del mod">
          <ac:chgData name="Mistri, Somen K" userId="0be3d461-045e-4def-96db-2a497456586c" providerId="ADAL" clId="{D0D05961-7BC9-634E-B980-FEC04AE8D38A}" dt="2021-02-25T15:20:30.891" v="423" actId="478"/>
          <ac:grpSpMkLst>
            <pc:docMk/>
            <pc:sldMk cId="1350684297" sldId="599"/>
            <ac:grpSpMk id="13" creationId="{AC59C940-7E09-A84E-978A-5906A4A3A96D}"/>
          </ac:grpSpMkLst>
        </pc:grpChg>
        <pc:grpChg chg="del mod">
          <ac:chgData name="Mistri, Somen K" userId="0be3d461-045e-4def-96db-2a497456586c" providerId="ADAL" clId="{D0D05961-7BC9-634E-B980-FEC04AE8D38A}" dt="2021-02-25T15:22:46.615" v="474" actId="478"/>
          <ac:grpSpMkLst>
            <pc:docMk/>
            <pc:sldMk cId="1350684297" sldId="599"/>
            <ac:grpSpMk id="14" creationId="{7413CA76-F2C8-0048-A2E0-B535B102A414}"/>
          </ac:grpSpMkLst>
        </pc:grpChg>
        <pc:grpChg chg="add mod">
          <ac:chgData name="Mistri, Somen K" userId="0be3d461-045e-4def-96db-2a497456586c" providerId="ADAL" clId="{D0D05961-7BC9-634E-B980-FEC04AE8D38A}" dt="2021-02-26T16:55:33.183" v="4115" actId="1037"/>
          <ac:grpSpMkLst>
            <pc:docMk/>
            <pc:sldMk cId="1350684297" sldId="599"/>
            <ac:grpSpMk id="16" creationId="{81DB811F-66B8-7745-94F2-E5E2ED2C14BB}"/>
          </ac:grpSpMkLst>
        </pc:grpChg>
        <pc:grpChg chg="add mod">
          <ac:chgData name="Mistri, Somen K" userId="0be3d461-045e-4def-96db-2a497456586c" providerId="ADAL" clId="{D0D05961-7BC9-634E-B980-FEC04AE8D38A}" dt="2021-02-26T16:55:33.183" v="4115" actId="1037"/>
          <ac:grpSpMkLst>
            <pc:docMk/>
            <pc:sldMk cId="1350684297" sldId="599"/>
            <ac:grpSpMk id="17" creationId="{0D43DC01-8184-C04D-8B60-0E8FBFE98647}"/>
          </ac:grpSpMkLst>
        </pc:grpChg>
        <pc:grpChg chg="add mod">
          <ac:chgData name="Mistri, Somen K" userId="0be3d461-045e-4def-96db-2a497456586c" providerId="ADAL" clId="{D0D05961-7BC9-634E-B980-FEC04AE8D38A}" dt="2021-02-26T16:55:33.183" v="4115" actId="1037"/>
          <ac:grpSpMkLst>
            <pc:docMk/>
            <pc:sldMk cId="1350684297" sldId="599"/>
            <ac:grpSpMk id="20" creationId="{DBFACAA9-F73C-D24F-81C0-2D38B3C6867E}"/>
          </ac:grpSpMkLst>
        </pc:grpChg>
        <pc:grpChg chg="add mod">
          <ac:chgData name="Mistri, Somen K" userId="0be3d461-045e-4def-96db-2a497456586c" providerId="ADAL" clId="{D0D05961-7BC9-634E-B980-FEC04AE8D38A}" dt="2021-02-26T16:55:33.183" v="4115" actId="1037"/>
          <ac:grpSpMkLst>
            <pc:docMk/>
            <pc:sldMk cId="1350684297" sldId="599"/>
            <ac:grpSpMk id="25" creationId="{E2A563F0-6058-9040-B8CE-E802BBFD0003}"/>
          </ac:grpSpMkLst>
        </pc:grpChg>
        <pc:grpChg chg="mod">
          <ac:chgData name="Mistri, Somen K" userId="0be3d461-045e-4def-96db-2a497456586c" providerId="ADAL" clId="{D0D05961-7BC9-634E-B980-FEC04AE8D38A}" dt="2021-02-26T16:48:58.587" v="3983"/>
          <ac:grpSpMkLst>
            <pc:docMk/>
            <pc:sldMk cId="1350684297" sldId="599"/>
            <ac:grpSpMk id="26" creationId="{1574021C-460C-4C4B-9C34-69AD54E5AC6B}"/>
          </ac:grpSpMkLst>
        </pc:grpChg>
        <pc:grpChg chg="del mod">
          <ac:chgData name="Mistri, Somen K" userId="0be3d461-045e-4def-96db-2a497456586c" providerId="ADAL" clId="{D0D05961-7BC9-634E-B980-FEC04AE8D38A}" dt="2021-02-25T15:22:50.048" v="475" actId="478"/>
          <ac:grpSpMkLst>
            <pc:docMk/>
            <pc:sldMk cId="1350684297" sldId="599"/>
            <ac:grpSpMk id="33" creationId="{7D399ADB-1396-3847-A2A5-CD564BFBC986}"/>
          </ac:grpSpMkLst>
        </pc:grpChg>
        <pc:grpChg chg="add del mod">
          <ac:chgData name="Mistri, Somen K" userId="0be3d461-045e-4def-96db-2a497456586c" providerId="ADAL" clId="{D0D05961-7BC9-634E-B980-FEC04AE8D38A}" dt="2021-02-26T16:49:08.422" v="3986" actId="478"/>
          <ac:grpSpMkLst>
            <pc:docMk/>
            <pc:sldMk cId="1350684297" sldId="599"/>
            <ac:grpSpMk id="34" creationId="{9B4562F6-CAEB-984B-BEBE-D7308773B34C}"/>
          </ac:grpSpMkLst>
        </pc:grpChg>
        <pc:grpChg chg="add mod">
          <ac:chgData name="Mistri, Somen K" userId="0be3d461-045e-4def-96db-2a497456586c" providerId="ADAL" clId="{D0D05961-7BC9-634E-B980-FEC04AE8D38A}" dt="2021-02-26T16:56:33.240" v="4162" actId="164"/>
          <ac:grpSpMkLst>
            <pc:docMk/>
            <pc:sldMk cId="1350684297" sldId="599"/>
            <ac:grpSpMk id="38" creationId="{A9681FEC-5FFF-7F4C-9789-28B3844F9D7C}"/>
          </ac:grpSpMkLst>
        </pc:grpChg>
        <pc:grpChg chg="del mod">
          <ac:chgData name="Mistri, Somen K" userId="0be3d461-045e-4def-96db-2a497456586c" providerId="ADAL" clId="{D0D05961-7BC9-634E-B980-FEC04AE8D38A}" dt="2021-02-25T15:20:32.773" v="424" actId="478"/>
          <ac:grpSpMkLst>
            <pc:docMk/>
            <pc:sldMk cId="1350684297" sldId="599"/>
            <ac:grpSpMk id="38" creationId="{D3F6E235-0B7B-BE41-B43F-2869B6054E96}"/>
          </ac:grpSpMkLst>
        </pc:grpChg>
        <pc:grpChg chg="add del mod">
          <ac:chgData name="Mistri, Somen K" userId="0be3d461-045e-4def-96db-2a497456586c" providerId="ADAL" clId="{D0D05961-7BC9-634E-B980-FEC04AE8D38A}" dt="2021-02-26T16:49:11.033" v="3987" actId="478"/>
          <ac:grpSpMkLst>
            <pc:docMk/>
            <pc:sldMk cId="1350684297" sldId="599"/>
            <ac:grpSpMk id="39" creationId="{60ECA97E-6FE5-6446-B8C4-8B33D312FAC6}"/>
          </ac:grpSpMkLst>
        </pc:grpChg>
        <pc:grpChg chg="add del mod">
          <ac:chgData name="Mistri, Somen K" userId="0be3d461-045e-4def-96db-2a497456586c" providerId="ADAL" clId="{D0D05961-7BC9-634E-B980-FEC04AE8D38A}" dt="2021-02-26T16:49:06.530" v="3985" actId="478"/>
          <ac:grpSpMkLst>
            <pc:docMk/>
            <pc:sldMk cId="1350684297" sldId="599"/>
            <ac:grpSpMk id="42" creationId="{39E129F2-E689-2D46-9FD8-70A8D196ECE0}"/>
          </ac:grpSpMkLst>
        </pc:grpChg>
        <pc:grpChg chg="add del mod">
          <ac:chgData name="Mistri, Somen K" userId="0be3d461-045e-4def-96db-2a497456586c" providerId="ADAL" clId="{D0D05961-7BC9-634E-B980-FEC04AE8D38A}" dt="2021-02-26T16:55:11.942" v="4095"/>
          <ac:grpSpMkLst>
            <pc:docMk/>
            <pc:sldMk cId="1350684297" sldId="599"/>
            <ac:grpSpMk id="45" creationId="{A639FDBF-B995-1144-A0F9-351086D9FC8B}"/>
          </ac:grpSpMkLst>
        </pc:grpChg>
        <pc:picChg chg="mod">
          <ac:chgData name="Mistri, Somen K" userId="0be3d461-045e-4def-96db-2a497456586c" providerId="ADAL" clId="{D0D05961-7BC9-634E-B980-FEC04AE8D38A}" dt="2021-02-26T16:55:33.183" v="4115" actId="1037"/>
          <ac:picMkLst>
            <pc:docMk/>
            <pc:sldMk cId="1350684297" sldId="599"/>
            <ac:picMk id="6" creationId="{FACE02DB-86C0-D649-93C9-311DCC6D7984}"/>
          </ac:picMkLst>
        </pc:picChg>
        <pc:picChg chg="del">
          <ac:chgData name="Mistri, Somen K" userId="0be3d461-045e-4def-96db-2a497456586c" providerId="ADAL" clId="{D0D05961-7BC9-634E-B980-FEC04AE8D38A}" dt="2021-02-25T15:17:30.912" v="268" actId="478"/>
          <ac:picMkLst>
            <pc:docMk/>
            <pc:sldMk cId="1350684297" sldId="599"/>
            <ac:picMk id="9" creationId="{F9C07D75-BC9E-2F49-9B29-01676CB4BBAB}"/>
          </ac:picMkLst>
        </pc:picChg>
        <pc:picChg chg="del">
          <ac:chgData name="Mistri, Somen K" userId="0be3d461-045e-4def-96db-2a497456586c" providerId="ADAL" clId="{D0D05961-7BC9-634E-B980-FEC04AE8D38A}" dt="2021-02-25T15:17:27.998" v="266" actId="478"/>
          <ac:picMkLst>
            <pc:docMk/>
            <pc:sldMk cId="1350684297" sldId="599"/>
            <ac:picMk id="16" creationId="{604BEAAD-0A27-294B-8B6A-6A4289073276}"/>
          </ac:picMkLst>
        </pc:picChg>
        <pc:picChg chg="del">
          <ac:chgData name="Mistri, Somen K" userId="0be3d461-045e-4def-96db-2a497456586c" providerId="ADAL" clId="{D0D05961-7BC9-634E-B980-FEC04AE8D38A}" dt="2021-02-25T15:17:29.549" v="267" actId="478"/>
          <ac:picMkLst>
            <pc:docMk/>
            <pc:sldMk cId="1350684297" sldId="599"/>
            <ac:picMk id="20" creationId="{56E4099E-E635-1E42-A5B8-909F66B4BF88}"/>
          </ac:picMkLst>
        </pc:picChg>
        <pc:picChg chg="add mod">
          <ac:chgData name="Mistri, Somen K" userId="0be3d461-045e-4def-96db-2a497456586c" providerId="ADAL" clId="{D0D05961-7BC9-634E-B980-FEC04AE8D38A}" dt="2021-02-26T16:56:33.240" v="4162" actId="164"/>
          <ac:picMkLst>
            <pc:docMk/>
            <pc:sldMk cId="1350684297" sldId="599"/>
            <ac:picMk id="33" creationId="{A3BC0BCE-B989-C240-A5FB-295BB2005C66}"/>
          </ac:picMkLst>
        </pc:picChg>
        <pc:picChg chg="mod">
          <ac:chgData name="Mistri, Somen K" userId="0be3d461-045e-4def-96db-2a497456586c" providerId="ADAL" clId="{D0D05961-7BC9-634E-B980-FEC04AE8D38A}" dt="2021-02-26T16:55:07.006" v="4094"/>
          <ac:picMkLst>
            <pc:docMk/>
            <pc:sldMk cId="1350684297" sldId="599"/>
            <ac:picMk id="46" creationId="{DF3D8073-8928-C74C-80CA-3E63613CE833}"/>
          </ac:picMkLst>
        </pc:picChg>
        <pc:cxnChg chg="add mod">
          <ac:chgData name="Mistri, Somen K" userId="0be3d461-045e-4def-96db-2a497456586c" providerId="ADAL" clId="{D0D05961-7BC9-634E-B980-FEC04AE8D38A}" dt="2021-02-26T16:49:03.797" v="3984" actId="478"/>
          <ac:cxnSpMkLst>
            <pc:docMk/>
            <pc:sldMk cId="1350684297" sldId="599"/>
            <ac:cxnSpMk id="5" creationId="{6CCDED31-A59F-2A4D-A1BF-45E0F7D1966F}"/>
          </ac:cxnSpMkLst>
        </pc:cxnChg>
        <pc:cxnChg chg="add mod">
          <ac:chgData name="Mistri, Somen K" userId="0be3d461-045e-4def-96db-2a497456586c" providerId="ADAL" clId="{D0D05961-7BC9-634E-B980-FEC04AE8D38A}" dt="2021-02-26T16:52:16.918" v="4045" actId="164"/>
          <ac:cxnSpMkLst>
            <pc:docMk/>
            <pc:sldMk cId="1350684297" sldId="599"/>
            <ac:cxnSpMk id="9" creationId="{1E478BE1-494C-1E41-AEE3-F7F19257C75F}"/>
          </ac:cxnSpMkLst>
        </pc:cxnChg>
        <pc:cxnChg chg="add mod">
          <ac:chgData name="Mistri, Somen K" userId="0be3d461-045e-4def-96db-2a497456586c" providerId="ADAL" clId="{D0D05961-7BC9-634E-B980-FEC04AE8D38A}" dt="2021-02-26T16:52:42.789" v="4049" actId="164"/>
          <ac:cxnSpMkLst>
            <pc:docMk/>
            <pc:sldMk cId="1350684297" sldId="599"/>
            <ac:cxnSpMk id="12" creationId="{20CBCE4D-F818-E345-A5BB-A45EEEB4687F}"/>
          </ac:cxnSpMkLst>
        </pc:cxnChg>
        <pc:cxnChg chg="add mod">
          <ac:chgData name="Mistri, Somen K" userId="0be3d461-045e-4def-96db-2a497456586c" providerId="ADAL" clId="{D0D05961-7BC9-634E-B980-FEC04AE8D38A}" dt="2021-02-26T16:53:08.797" v="4066" actId="164"/>
          <ac:cxnSpMkLst>
            <pc:docMk/>
            <pc:sldMk cId="1350684297" sldId="599"/>
            <ac:cxnSpMk id="15" creationId="{CDE02FBF-1019-954A-8E4A-75CABE6B8D4E}"/>
          </ac:cxnSpMkLst>
        </pc:cxnChg>
        <pc:cxnChg chg="mod">
          <ac:chgData name="Mistri, Somen K" userId="0be3d461-045e-4def-96db-2a497456586c" providerId="ADAL" clId="{D0D05961-7BC9-634E-B980-FEC04AE8D38A}" dt="2021-02-26T16:48:58.587" v="3983"/>
          <ac:cxnSpMkLst>
            <pc:docMk/>
            <pc:sldMk cId="1350684297" sldId="599"/>
            <ac:cxnSpMk id="21" creationId="{42C9A612-F431-F245-838F-0D2F67F78A04}"/>
          </ac:cxnSpMkLst>
        </pc:cxnChg>
        <pc:cxnChg chg="mod">
          <ac:chgData name="Mistri, Somen K" userId="0be3d461-045e-4def-96db-2a497456586c" providerId="ADAL" clId="{D0D05961-7BC9-634E-B980-FEC04AE8D38A}" dt="2021-02-26T16:48:58.587" v="3983"/>
          <ac:cxnSpMkLst>
            <pc:docMk/>
            <pc:sldMk cId="1350684297" sldId="599"/>
            <ac:cxnSpMk id="30" creationId="{3E09044D-53AA-6B45-9BC8-023F32D7FDB7}"/>
          </ac:cxnSpMkLst>
        </pc:cxnChg>
        <pc:cxnChg chg="mod">
          <ac:chgData name="Mistri, Somen K" userId="0be3d461-045e-4def-96db-2a497456586c" providerId="ADAL" clId="{D0D05961-7BC9-634E-B980-FEC04AE8D38A}" dt="2021-02-25T15:22:46.615" v="474" actId="478"/>
          <ac:cxnSpMkLst>
            <pc:docMk/>
            <pc:sldMk cId="1350684297" sldId="599"/>
            <ac:cxnSpMk id="35" creationId="{AFCD827D-0413-044A-9120-4E1A6BCD8DDD}"/>
          </ac:cxnSpMkLst>
        </pc:cxnChg>
        <pc:cxnChg chg="mod">
          <ac:chgData name="Mistri, Somen K" userId="0be3d461-045e-4def-96db-2a497456586c" providerId="ADAL" clId="{D0D05961-7BC9-634E-B980-FEC04AE8D38A}" dt="2021-02-25T15:23:39.401" v="492" actId="14100"/>
          <ac:cxnSpMkLst>
            <pc:docMk/>
            <pc:sldMk cId="1350684297" sldId="599"/>
            <ac:cxnSpMk id="37" creationId="{7F771C76-4819-1C4A-9F61-78A43E40CA99}"/>
          </ac:cxnSpMkLst>
        </pc:cxnChg>
        <pc:cxnChg chg="mod">
          <ac:chgData name="Mistri, Somen K" userId="0be3d461-045e-4def-96db-2a497456586c" providerId="ADAL" clId="{D0D05961-7BC9-634E-B980-FEC04AE8D38A}" dt="2021-02-25T15:24:34.714" v="506" actId="14100"/>
          <ac:cxnSpMkLst>
            <pc:docMk/>
            <pc:sldMk cId="1350684297" sldId="599"/>
            <ac:cxnSpMk id="41" creationId="{78722A4E-BF65-9A44-8B90-E145E73CC2B8}"/>
          </ac:cxnSpMkLst>
        </pc:cxnChg>
        <pc:cxnChg chg="mod">
          <ac:chgData name="Mistri, Somen K" userId="0be3d461-045e-4def-96db-2a497456586c" providerId="ADAL" clId="{D0D05961-7BC9-634E-B980-FEC04AE8D38A}" dt="2021-02-25T15:25:01.909" v="515"/>
          <ac:cxnSpMkLst>
            <pc:docMk/>
            <pc:sldMk cId="1350684297" sldId="599"/>
            <ac:cxnSpMk id="44" creationId="{4FE623FF-B63D-6A44-A8AE-0C1626FF216A}"/>
          </ac:cxnSpMkLst>
        </pc:cxnChg>
      </pc:sldChg>
      <pc:sldChg chg="addSp modSp add del mod">
        <pc:chgData name="Mistri, Somen K" userId="0be3d461-045e-4def-96db-2a497456586c" providerId="ADAL" clId="{D0D05961-7BC9-634E-B980-FEC04AE8D38A}" dt="2021-02-25T17:39:47.693" v="940" actId="2696"/>
        <pc:sldMkLst>
          <pc:docMk/>
          <pc:sldMk cId="286191356" sldId="600"/>
        </pc:sldMkLst>
        <pc:spChg chg="add mod">
          <ac:chgData name="Mistri, Somen K" userId="0be3d461-045e-4def-96db-2a497456586c" providerId="ADAL" clId="{D0D05961-7BC9-634E-B980-FEC04AE8D38A}" dt="2021-02-25T17:26:48.812" v="721" actId="14100"/>
          <ac:spMkLst>
            <pc:docMk/>
            <pc:sldMk cId="286191356" sldId="600"/>
            <ac:spMk id="2" creationId="{D43D57C2-9E0D-EB41-B534-57A6C09B3306}"/>
          </ac:spMkLst>
        </pc:spChg>
        <pc:spChg chg="add mod">
          <ac:chgData name="Mistri, Somen K" userId="0be3d461-045e-4def-96db-2a497456586c" providerId="ADAL" clId="{D0D05961-7BC9-634E-B980-FEC04AE8D38A}" dt="2021-02-25T17:21:13.879" v="682" actId="1076"/>
          <ac:spMkLst>
            <pc:docMk/>
            <pc:sldMk cId="286191356" sldId="600"/>
            <ac:spMk id="7" creationId="{1CF0742F-EC61-CC4A-961C-8D442A977304}"/>
          </ac:spMkLst>
        </pc:spChg>
        <pc:spChg chg="add mod">
          <ac:chgData name="Mistri, Somen K" userId="0be3d461-045e-4def-96db-2a497456586c" providerId="ADAL" clId="{D0D05961-7BC9-634E-B980-FEC04AE8D38A}" dt="2021-02-25T17:21:28.410" v="685" actId="688"/>
          <ac:spMkLst>
            <pc:docMk/>
            <pc:sldMk cId="286191356" sldId="600"/>
            <ac:spMk id="8" creationId="{224BAB84-BD35-D04A-957B-47381846AB79}"/>
          </ac:spMkLst>
        </pc:spChg>
        <pc:picChg chg="add mod">
          <ac:chgData name="Mistri, Somen K" userId="0be3d461-045e-4def-96db-2a497456586c" providerId="ADAL" clId="{D0D05961-7BC9-634E-B980-FEC04AE8D38A}" dt="2021-02-25T17:19:34.938" v="669" actId="1076"/>
          <ac:picMkLst>
            <pc:docMk/>
            <pc:sldMk cId="286191356" sldId="600"/>
            <ac:picMk id="5" creationId="{B089626B-3FD7-B64A-868C-81A36F3D7CC7}"/>
          </ac:picMkLst>
        </pc:picChg>
        <pc:picChg chg="mod">
          <ac:chgData name="Mistri, Somen K" userId="0be3d461-045e-4def-96db-2a497456586c" providerId="ADAL" clId="{D0D05961-7BC9-634E-B980-FEC04AE8D38A}" dt="2021-02-25T17:17:39.405" v="665" actId="1076"/>
          <ac:picMkLst>
            <pc:docMk/>
            <pc:sldMk cId="286191356" sldId="600"/>
            <ac:picMk id="17" creationId="{8BCA5417-B282-3742-B69C-E3D12D0BE222}"/>
          </ac:picMkLst>
        </pc:picChg>
        <pc:picChg chg="mod">
          <ac:chgData name="Mistri, Somen K" userId="0be3d461-045e-4def-96db-2a497456586c" providerId="ADAL" clId="{D0D05961-7BC9-634E-B980-FEC04AE8D38A}" dt="2021-02-25T17:17:39.405" v="665" actId="1076"/>
          <ac:picMkLst>
            <pc:docMk/>
            <pc:sldMk cId="286191356" sldId="600"/>
            <ac:picMk id="19" creationId="{99E64744-4C36-F542-B234-225A83A8BB0B}"/>
          </ac:picMkLst>
        </pc:picChg>
      </pc:sldChg>
      <pc:sldChg chg="addSp delSp modSp add mod modAnim">
        <pc:chgData name="Mistri, Somen K" userId="0be3d461-045e-4def-96db-2a497456586c" providerId="ADAL" clId="{D0D05961-7BC9-634E-B980-FEC04AE8D38A}" dt="2021-02-26T17:13:50.699" v="4416"/>
        <pc:sldMkLst>
          <pc:docMk/>
          <pc:sldMk cId="871071214" sldId="600"/>
        </pc:sldMkLst>
        <pc:spChg chg="add mod">
          <ac:chgData name="Mistri, Somen K" userId="0be3d461-045e-4def-96db-2a497456586c" providerId="ADAL" clId="{D0D05961-7BC9-634E-B980-FEC04AE8D38A}" dt="2021-02-25T18:44:46.817" v="1012" actId="20577"/>
          <ac:spMkLst>
            <pc:docMk/>
            <pc:sldMk cId="871071214" sldId="600"/>
            <ac:spMk id="5" creationId="{648AC551-FCC5-7D42-97FF-D4E8D0CAB04F}"/>
          </ac:spMkLst>
        </pc:spChg>
        <pc:spChg chg="del">
          <ac:chgData name="Mistri, Somen K" userId="0be3d461-045e-4def-96db-2a497456586c" providerId="ADAL" clId="{D0D05961-7BC9-634E-B980-FEC04AE8D38A}" dt="2021-02-25T18:50:44.288" v="1084" actId="478"/>
          <ac:spMkLst>
            <pc:docMk/>
            <pc:sldMk cId="871071214" sldId="600"/>
            <ac:spMk id="7" creationId="{5093EB53-22AA-EF47-B204-978CA0D60EB8}"/>
          </ac:spMkLst>
        </pc:spChg>
        <pc:spChg chg="add mod">
          <ac:chgData name="Mistri, Somen K" userId="0be3d461-045e-4def-96db-2a497456586c" providerId="ADAL" clId="{D0D05961-7BC9-634E-B980-FEC04AE8D38A}" dt="2021-02-25T18:45:43.846" v="1036" actId="1076"/>
          <ac:spMkLst>
            <pc:docMk/>
            <pc:sldMk cId="871071214" sldId="600"/>
            <ac:spMk id="9" creationId="{41DB4630-D42F-954E-910C-9D564D2F0FED}"/>
          </ac:spMkLst>
        </pc:spChg>
        <pc:spChg chg="add mod">
          <ac:chgData name="Mistri, Somen K" userId="0be3d461-045e-4def-96db-2a497456586c" providerId="ADAL" clId="{D0D05961-7BC9-634E-B980-FEC04AE8D38A}" dt="2021-02-25T18:52:26.250" v="1097" actId="1076"/>
          <ac:spMkLst>
            <pc:docMk/>
            <pc:sldMk cId="871071214" sldId="600"/>
            <ac:spMk id="10" creationId="{BF753F30-8041-BF49-97AB-3E266207D23C}"/>
          </ac:spMkLst>
        </pc:spChg>
        <pc:spChg chg="add mod">
          <ac:chgData name="Mistri, Somen K" userId="0be3d461-045e-4def-96db-2a497456586c" providerId="ADAL" clId="{D0D05961-7BC9-634E-B980-FEC04AE8D38A}" dt="2021-02-26T17:13:45.603" v="4414" actId="164"/>
          <ac:spMkLst>
            <pc:docMk/>
            <pc:sldMk cId="871071214" sldId="600"/>
            <ac:spMk id="11" creationId="{FF9AA809-3F4B-F14C-999F-92816DEEA0E7}"/>
          </ac:spMkLst>
        </pc:spChg>
        <pc:spChg chg="add del mod">
          <ac:chgData name="Mistri, Somen K" userId="0be3d461-045e-4def-96db-2a497456586c" providerId="ADAL" clId="{D0D05961-7BC9-634E-B980-FEC04AE8D38A}" dt="2021-02-25T18:50:43.006" v="1083"/>
          <ac:spMkLst>
            <pc:docMk/>
            <pc:sldMk cId="871071214" sldId="600"/>
            <ac:spMk id="14" creationId="{DCBF18FD-08F2-054B-91D9-0B5E84054A0E}"/>
          </ac:spMkLst>
        </pc:spChg>
        <pc:spChg chg="add mod">
          <ac:chgData name="Mistri, Somen K" userId="0be3d461-045e-4def-96db-2a497456586c" providerId="ADAL" clId="{D0D05961-7BC9-634E-B980-FEC04AE8D38A}" dt="2021-02-25T18:54:02.360" v="1156" actId="20577"/>
          <ac:spMkLst>
            <pc:docMk/>
            <pc:sldMk cId="871071214" sldId="600"/>
            <ac:spMk id="15" creationId="{628D4559-3BDB-B049-8D56-737DC17AE022}"/>
          </ac:spMkLst>
        </pc:spChg>
        <pc:spChg chg="add del mod">
          <ac:chgData name="Mistri, Somen K" userId="0be3d461-045e-4def-96db-2a497456586c" providerId="ADAL" clId="{D0D05961-7BC9-634E-B980-FEC04AE8D38A}" dt="2021-02-25T20:13:52.974" v="1253"/>
          <ac:spMkLst>
            <pc:docMk/>
            <pc:sldMk cId="871071214" sldId="600"/>
            <ac:spMk id="16" creationId="{0FB8465E-7009-1240-B156-50DFDCEEF680}"/>
          </ac:spMkLst>
        </pc:spChg>
        <pc:grpChg chg="add mod">
          <ac:chgData name="Mistri, Somen K" userId="0be3d461-045e-4def-96db-2a497456586c" providerId="ADAL" clId="{D0D05961-7BC9-634E-B980-FEC04AE8D38A}" dt="2021-02-26T17:13:45.603" v="4414" actId="164"/>
          <ac:grpSpMkLst>
            <pc:docMk/>
            <pc:sldMk cId="871071214" sldId="600"/>
            <ac:grpSpMk id="2" creationId="{61540076-BD64-A041-94DF-96E8173C2DB9}"/>
          </ac:grpSpMkLst>
        </pc:grpChg>
        <pc:picChg chg="del">
          <ac:chgData name="Mistri, Somen K" userId="0be3d461-045e-4def-96db-2a497456586c" providerId="ADAL" clId="{D0D05961-7BC9-634E-B980-FEC04AE8D38A}" dt="2021-02-25T18:43:06.203" v="986" actId="478"/>
          <ac:picMkLst>
            <pc:docMk/>
            <pc:sldMk cId="871071214" sldId="600"/>
            <ac:picMk id="3" creationId="{995762B7-2385-424E-9F81-2C299E064D5E}"/>
          </ac:picMkLst>
        </pc:picChg>
        <pc:picChg chg="add mod">
          <ac:chgData name="Mistri, Somen K" userId="0be3d461-045e-4def-96db-2a497456586c" providerId="ADAL" clId="{D0D05961-7BC9-634E-B980-FEC04AE8D38A}" dt="2021-02-25T18:43:34.139" v="991" actId="1076"/>
          <ac:picMkLst>
            <pc:docMk/>
            <pc:sldMk cId="871071214" sldId="600"/>
            <ac:picMk id="4" creationId="{359319C1-1CBE-2242-A480-F7C0E9EA4871}"/>
          </ac:picMkLst>
        </pc:picChg>
        <pc:picChg chg="add del">
          <ac:chgData name="Mistri, Somen K" userId="0be3d461-045e-4def-96db-2a497456586c" providerId="ADAL" clId="{D0D05961-7BC9-634E-B980-FEC04AE8D38A}" dt="2021-02-25T20:13:53.608" v="1254" actId="478"/>
          <ac:picMkLst>
            <pc:docMk/>
            <pc:sldMk cId="871071214" sldId="600"/>
            <ac:picMk id="6" creationId="{347C256F-30B0-6947-BD93-B2535540D234}"/>
          </ac:picMkLst>
        </pc:picChg>
        <pc:cxnChg chg="add mod">
          <ac:chgData name="Mistri, Somen K" userId="0be3d461-045e-4def-96db-2a497456586c" providerId="ADAL" clId="{D0D05961-7BC9-634E-B980-FEC04AE8D38A}" dt="2021-02-26T17:13:45.603" v="4414" actId="164"/>
          <ac:cxnSpMkLst>
            <pc:docMk/>
            <pc:sldMk cId="871071214" sldId="600"/>
            <ac:cxnSpMk id="13" creationId="{5488560D-1AF7-BA43-AA27-2173150DDB59}"/>
          </ac:cxnSpMkLst>
        </pc:cxnChg>
      </pc:sldChg>
      <pc:sldChg chg="addSp delSp modSp add mod delAnim modAnim">
        <pc:chgData name="Mistri, Somen K" userId="0be3d461-045e-4def-96db-2a497456586c" providerId="ADAL" clId="{D0D05961-7BC9-634E-B980-FEC04AE8D38A}" dt="2021-02-26T17:19:58.345" v="4439"/>
        <pc:sldMkLst>
          <pc:docMk/>
          <pc:sldMk cId="3771503212" sldId="601"/>
        </pc:sldMkLst>
        <pc:spChg chg="mod">
          <ac:chgData name="Mistri, Somen K" userId="0be3d461-045e-4def-96db-2a497456586c" providerId="ADAL" clId="{D0D05961-7BC9-634E-B980-FEC04AE8D38A}" dt="2021-02-25T19:54:57.262" v="1201" actId="1076"/>
          <ac:spMkLst>
            <pc:docMk/>
            <pc:sldMk cId="3771503212" sldId="601"/>
            <ac:spMk id="5" creationId="{648AC551-FCC5-7D42-97FF-D4E8D0CAB04F}"/>
          </ac:spMkLst>
        </pc:spChg>
        <pc:spChg chg="mod">
          <ac:chgData name="Mistri, Somen K" userId="0be3d461-045e-4def-96db-2a497456586c" providerId="ADAL" clId="{D0D05961-7BC9-634E-B980-FEC04AE8D38A}" dt="2021-02-25T19:54:57.262" v="1201" actId="1076"/>
          <ac:spMkLst>
            <pc:docMk/>
            <pc:sldMk cId="3771503212" sldId="601"/>
            <ac:spMk id="9" creationId="{41DB4630-D42F-954E-910C-9D564D2F0FED}"/>
          </ac:spMkLst>
        </pc:spChg>
        <pc:spChg chg="mod">
          <ac:chgData name="Mistri, Somen K" userId="0be3d461-045e-4def-96db-2a497456586c" providerId="ADAL" clId="{D0D05961-7BC9-634E-B980-FEC04AE8D38A}" dt="2021-02-25T19:54:57.262" v="1201" actId="1076"/>
          <ac:spMkLst>
            <pc:docMk/>
            <pc:sldMk cId="3771503212" sldId="601"/>
            <ac:spMk id="10" creationId="{BF753F30-8041-BF49-97AB-3E266207D23C}"/>
          </ac:spMkLst>
        </pc:spChg>
        <pc:spChg chg="mod">
          <ac:chgData name="Mistri, Somen K" userId="0be3d461-045e-4def-96db-2a497456586c" providerId="ADAL" clId="{D0D05961-7BC9-634E-B980-FEC04AE8D38A}" dt="2021-02-25T19:54:57.262" v="1201" actId="1076"/>
          <ac:spMkLst>
            <pc:docMk/>
            <pc:sldMk cId="3771503212" sldId="601"/>
            <ac:spMk id="11" creationId="{FF9AA809-3F4B-F14C-999F-92816DEEA0E7}"/>
          </ac:spMkLst>
        </pc:spChg>
        <pc:spChg chg="del">
          <ac:chgData name="Mistri, Somen K" userId="0be3d461-045e-4def-96db-2a497456586c" providerId="ADAL" clId="{D0D05961-7BC9-634E-B980-FEC04AE8D38A}" dt="2021-02-25T20:05:00.682" v="1239" actId="478"/>
          <ac:spMkLst>
            <pc:docMk/>
            <pc:sldMk cId="3771503212" sldId="601"/>
            <ac:spMk id="15" creationId="{628D4559-3BDB-B049-8D56-737DC17AE022}"/>
          </ac:spMkLst>
        </pc:spChg>
        <pc:spChg chg="mod">
          <ac:chgData name="Mistri, Somen K" userId="0be3d461-045e-4def-96db-2a497456586c" providerId="ADAL" clId="{D0D05961-7BC9-634E-B980-FEC04AE8D38A}" dt="2021-02-25T18:55:12.920" v="1159"/>
          <ac:spMkLst>
            <pc:docMk/>
            <pc:sldMk cId="3771503212" sldId="601"/>
            <ac:spMk id="19" creationId="{198F2EC0-C009-104B-965E-A364126B23C7}"/>
          </ac:spMkLst>
        </pc:spChg>
        <pc:spChg chg="mod">
          <ac:chgData name="Mistri, Somen K" userId="0be3d461-045e-4def-96db-2a497456586c" providerId="ADAL" clId="{D0D05961-7BC9-634E-B980-FEC04AE8D38A}" dt="2021-02-25T18:55:12.920" v="1159"/>
          <ac:spMkLst>
            <pc:docMk/>
            <pc:sldMk cId="3771503212" sldId="601"/>
            <ac:spMk id="20" creationId="{0A8B99E9-AB53-D242-BAA7-AC85AE28F1F7}"/>
          </ac:spMkLst>
        </pc:spChg>
        <pc:spChg chg="mod">
          <ac:chgData name="Mistri, Somen K" userId="0be3d461-045e-4def-96db-2a497456586c" providerId="ADAL" clId="{D0D05961-7BC9-634E-B980-FEC04AE8D38A}" dt="2021-02-25T18:55:12.920" v="1159"/>
          <ac:spMkLst>
            <pc:docMk/>
            <pc:sldMk cId="3771503212" sldId="601"/>
            <ac:spMk id="23" creationId="{12DDACE0-75C7-284C-A2F4-97E5412BAFD0}"/>
          </ac:spMkLst>
        </pc:spChg>
        <pc:spChg chg="mod">
          <ac:chgData name="Mistri, Somen K" userId="0be3d461-045e-4def-96db-2a497456586c" providerId="ADAL" clId="{D0D05961-7BC9-634E-B980-FEC04AE8D38A}" dt="2021-02-25T18:55:12.920" v="1159"/>
          <ac:spMkLst>
            <pc:docMk/>
            <pc:sldMk cId="3771503212" sldId="601"/>
            <ac:spMk id="24" creationId="{D70EB19D-83A2-1D47-B8D2-FE7136FC9B6C}"/>
          </ac:spMkLst>
        </pc:spChg>
        <pc:spChg chg="mod">
          <ac:chgData name="Mistri, Somen K" userId="0be3d461-045e-4def-96db-2a497456586c" providerId="ADAL" clId="{D0D05961-7BC9-634E-B980-FEC04AE8D38A}" dt="2021-02-25T18:55:12.920" v="1159"/>
          <ac:spMkLst>
            <pc:docMk/>
            <pc:sldMk cId="3771503212" sldId="601"/>
            <ac:spMk id="25" creationId="{9357EE33-A344-4F48-A791-B208CBA01006}"/>
          </ac:spMkLst>
        </pc:spChg>
        <pc:spChg chg="mod">
          <ac:chgData name="Mistri, Somen K" userId="0be3d461-045e-4def-96db-2a497456586c" providerId="ADAL" clId="{D0D05961-7BC9-634E-B980-FEC04AE8D38A}" dt="2021-02-25T18:55:12.920" v="1159"/>
          <ac:spMkLst>
            <pc:docMk/>
            <pc:sldMk cId="3771503212" sldId="601"/>
            <ac:spMk id="26" creationId="{EC4D06B4-908D-5A4F-92CC-676228108A53}"/>
          </ac:spMkLst>
        </pc:spChg>
        <pc:spChg chg="mod">
          <ac:chgData name="Mistri, Somen K" userId="0be3d461-045e-4def-96db-2a497456586c" providerId="ADAL" clId="{D0D05961-7BC9-634E-B980-FEC04AE8D38A}" dt="2021-02-25T18:55:12.920" v="1159"/>
          <ac:spMkLst>
            <pc:docMk/>
            <pc:sldMk cId="3771503212" sldId="601"/>
            <ac:spMk id="27" creationId="{E68DEFB0-B46D-224F-B4F5-965E04990826}"/>
          </ac:spMkLst>
        </pc:spChg>
        <pc:spChg chg="mod">
          <ac:chgData name="Mistri, Somen K" userId="0be3d461-045e-4def-96db-2a497456586c" providerId="ADAL" clId="{D0D05961-7BC9-634E-B980-FEC04AE8D38A}" dt="2021-02-25T18:55:12.920" v="1159"/>
          <ac:spMkLst>
            <pc:docMk/>
            <pc:sldMk cId="3771503212" sldId="601"/>
            <ac:spMk id="28" creationId="{F53B328E-A08C-4E40-9E98-5A8B5714BC9F}"/>
          </ac:spMkLst>
        </pc:spChg>
        <pc:spChg chg="mod">
          <ac:chgData name="Mistri, Somen K" userId="0be3d461-045e-4def-96db-2a497456586c" providerId="ADAL" clId="{D0D05961-7BC9-634E-B980-FEC04AE8D38A}" dt="2021-02-25T18:55:12.920" v="1159"/>
          <ac:spMkLst>
            <pc:docMk/>
            <pc:sldMk cId="3771503212" sldId="601"/>
            <ac:spMk id="29" creationId="{489859E6-F833-314A-A6A0-38401CA965A2}"/>
          </ac:spMkLst>
        </pc:spChg>
        <pc:spChg chg="add mod">
          <ac:chgData name="Mistri, Somen K" userId="0be3d461-045e-4def-96db-2a497456586c" providerId="ADAL" clId="{D0D05961-7BC9-634E-B980-FEC04AE8D38A}" dt="2021-02-26T17:19:54.025" v="4438" actId="1076"/>
          <ac:spMkLst>
            <pc:docMk/>
            <pc:sldMk cId="3771503212" sldId="601"/>
            <ac:spMk id="29" creationId="{62D9FDBF-2937-444D-9A6C-2F86D2FB09B1}"/>
          </ac:spMkLst>
        </pc:spChg>
        <pc:spChg chg="mod">
          <ac:chgData name="Mistri, Somen K" userId="0be3d461-045e-4def-96db-2a497456586c" providerId="ADAL" clId="{D0D05961-7BC9-634E-B980-FEC04AE8D38A}" dt="2021-02-25T18:55:12.920" v="1159"/>
          <ac:spMkLst>
            <pc:docMk/>
            <pc:sldMk cId="3771503212" sldId="601"/>
            <ac:spMk id="30" creationId="{FDFC8929-93A1-5547-BA89-5463A816DA59}"/>
          </ac:spMkLst>
        </pc:spChg>
        <pc:spChg chg="mod">
          <ac:chgData name="Mistri, Somen K" userId="0be3d461-045e-4def-96db-2a497456586c" providerId="ADAL" clId="{D0D05961-7BC9-634E-B980-FEC04AE8D38A}" dt="2021-02-25T18:55:12.920" v="1159"/>
          <ac:spMkLst>
            <pc:docMk/>
            <pc:sldMk cId="3771503212" sldId="601"/>
            <ac:spMk id="31" creationId="{D1A22C5A-6DD3-474A-A0FF-9FB860200332}"/>
          </ac:spMkLst>
        </pc:spChg>
        <pc:spChg chg="mod">
          <ac:chgData name="Mistri, Somen K" userId="0be3d461-045e-4def-96db-2a497456586c" providerId="ADAL" clId="{D0D05961-7BC9-634E-B980-FEC04AE8D38A}" dt="2021-02-25T18:55:12.920" v="1159"/>
          <ac:spMkLst>
            <pc:docMk/>
            <pc:sldMk cId="3771503212" sldId="601"/>
            <ac:spMk id="32" creationId="{DC983DA4-90C3-0B44-AC6F-A3FBB612FE1A}"/>
          </ac:spMkLst>
        </pc:spChg>
        <pc:spChg chg="mod">
          <ac:chgData name="Mistri, Somen K" userId="0be3d461-045e-4def-96db-2a497456586c" providerId="ADAL" clId="{D0D05961-7BC9-634E-B980-FEC04AE8D38A}" dt="2021-02-25T18:55:12.920" v="1159"/>
          <ac:spMkLst>
            <pc:docMk/>
            <pc:sldMk cId="3771503212" sldId="601"/>
            <ac:spMk id="34" creationId="{AE49C5C9-2658-334E-B7E9-7A54EF4E3D47}"/>
          </ac:spMkLst>
        </pc:spChg>
        <pc:spChg chg="mod">
          <ac:chgData name="Mistri, Somen K" userId="0be3d461-045e-4def-96db-2a497456586c" providerId="ADAL" clId="{D0D05961-7BC9-634E-B980-FEC04AE8D38A}" dt="2021-02-25T18:55:12.920" v="1159"/>
          <ac:spMkLst>
            <pc:docMk/>
            <pc:sldMk cId="3771503212" sldId="601"/>
            <ac:spMk id="35" creationId="{ADBEEAE8-700E-FD46-BB66-9CACBD12AC6E}"/>
          </ac:spMkLst>
        </pc:spChg>
        <pc:spChg chg="mod">
          <ac:chgData name="Mistri, Somen K" userId="0be3d461-045e-4def-96db-2a497456586c" providerId="ADAL" clId="{D0D05961-7BC9-634E-B980-FEC04AE8D38A}" dt="2021-02-25T19:54:45.134" v="1200"/>
          <ac:spMkLst>
            <pc:docMk/>
            <pc:sldMk cId="3771503212" sldId="601"/>
            <ac:spMk id="44" creationId="{8A92537C-F91E-6241-8F48-79F0EDFDDC49}"/>
          </ac:spMkLst>
        </pc:spChg>
        <pc:spChg chg="mod">
          <ac:chgData name="Mistri, Somen K" userId="0be3d461-045e-4def-96db-2a497456586c" providerId="ADAL" clId="{D0D05961-7BC9-634E-B980-FEC04AE8D38A}" dt="2021-02-25T19:54:45.134" v="1200"/>
          <ac:spMkLst>
            <pc:docMk/>
            <pc:sldMk cId="3771503212" sldId="601"/>
            <ac:spMk id="47" creationId="{47E79DC6-2E14-2C4F-8E09-410C7640951F}"/>
          </ac:spMkLst>
        </pc:spChg>
        <pc:spChg chg="mod">
          <ac:chgData name="Mistri, Somen K" userId="0be3d461-045e-4def-96db-2a497456586c" providerId="ADAL" clId="{D0D05961-7BC9-634E-B980-FEC04AE8D38A}" dt="2021-02-25T19:58:56.757" v="1225" actId="207"/>
          <ac:spMkLst>
            <pc:docMk/>
            <pc:sldMk cId="3771503212" sldId="601"/>
            <ac:spMk id="49" creationId="{7CA8ACE7-4176-3B4C-9596-7B4F03B70A38}"/>
          </ac:spMkLst>
        </pc:spChg>
        <pc:spChg chg="mod">
          <ac:chgData name="Mistri, Somen K" userId="0be3d461-045e-4def-96db-2a497456586c" providerId="ADAL" clId="{D0D05961-7BC9-634E-B980-FEC04AE8D38A}" dt="2021-02-25T19:55:51.302" v="1203"/>
          <ac:spMkLst>
            <pc:docMk/>
            <pc:sldMk cId="3771503212" sldId="601"/>
            <ac:spMk id="54" creationId="{290DAF8D-0E8A-EB4A-9F79-B599635EF514}"/>
          </ac:spMkLst>
        </pc:spChg>
        <pc:spChg chg="mod">
          <ac:chgData name="Mistri, Somen K" userId="0be3d461-045e-4def-96db-2a497456586c" providerId="ADAL" clId="{D0D05961-7BC9-634E-B980-FEC04AE8D38A}" dt="2021-02-25T20:00:48.363" v="1238" actId="1076"/>
          <ac:spMkLst>
            <pc:docMk/>
            <pc:sldMk cId="3771503212" sldId="601"/>
            <ac:spMk id="57" creationId="{CDF89D5D-4346-F342-B10B-6711E4A69C87}"/>
          </ac:spMkLst>
        </pc:spChg>
        <pc:spChg chg="mod">
          <ac:chgData name="Mistri, Somen K" userId="0be3d461-045e-4def-96db-2a497456586c" providerId="ADAL" clId="{D0D05961-7BC9-634E-B980-FEC04AE8D38A}" dt="2021-02-25T19:58:13.328" v="1223" actId="1076"/>
          <ac:spMkLst>
            <pc:docMk/>
            <pc:sldMk cId="3771503212" sldId="601"/>
            <ac:spMk id="63" creationId="{696F7090-4D00-324B-A416-1F013FF71C86}"/>
          </ac:spMkLst>
        </pc:spChg>
        <pc:spChg chg="add mod">
          <ac:chgData name="Mistri, Somen K" userId="0be3d461-045e-4def-96db-2a497456586c" providerId="ADAL" clId="{D0D05961-7BC9-634E-B980-FEC04AE8D38A}" dt="2021-02-25T20:05:05.455" v="1241" actId="1076"/>
          <ac:spMkLst>
            <pc:docMk/>
            <pc:sldMk cId="3771503212" sldId="601"/>
            <ac:spMk id="68" creationId="{3ECE8752-1666-F14F-9959-439ADD28FE4D}"/>
          </ac:spMkLst>
        </pc:spChg>
        <pc:grpChg chg="add del mod">
          <ac:chgData name="Mistri, Somen K" userId="0be3d461-045e-4def-96db-2a497456586c" providerId="ADAL" clId="{D0D05961-7BC9-634E-B980-FEC04AE8D38A}" dt="2021-02-25T18:55:25.282" v="1160"/>
          <ac:grpSpMkLst>
            <pc:docMk/>
            <pc:sldMk cId="3771503212" sldId="601"/>
            <ac:grpSpMk id="12" creationId="{A494AFAA-B5E8-0D43-9BC4-806CBA32B45A}"/>
          </ac:grpSpMkLst>
        </pc:grpChg>
        <pc:grpChg chg="mod">
          <ac:chgData name="Mistri, Somen K" userId="0be3d461-045e-4def-96db-2a497456586c" providerId="ADAL" clId="{D0D05961-7BC9-634E-B980-FEC04AE8D38A}" dt="2021-02-25T18:55:12.920" v="1159"/>
          <ac:grpSpMkLst>
            <pc:docMk/>
            <pc:sldMk cId="3771503212" sldId="601"/>
            <ac:grpSpMk id="14" creationId="{B7B3F980-4C86-954B-8D69-41B13ADB73BD}"/>
          </ac:grpSpMkLst>
        </pc:grpChg>
        <pc:grpChg chg="mod">
          <ac:chgData name="Mistri, Somen K" userId="0be3d461-045e-4def-96db-2a497456586c" providerId="ADAL" clId="{D0D05961-7BC9-634E-B980-FEC04AE8D38A}" dt="2021-02-25T18:55:12.920" v="1159"/>
          <ac:grpSpMkLst>
            <pc:docMk/>
            <pc:sldMk cId="3771503212" sldId="601"/>
            <ac:grpSpMk id="18" creationId="{0F5939E6-39A2-7F43-A4B1-890673B78256}"/>
          </ac:grpSpMkLst>
        </pc:grpChg>
        <pc:grpChg chg="mod">
          <ac:chgData name="Mistri, Somen K" userId="0be3d461-045e-4def-96db-2a497456586c" providerId="ADAL" clId="{D0D05961-7BC9-634E-B980-FEC04AE8D38A}" dt="2021-02-25T18:55:12.920" v="1159"/>
          <ac:grpSpMkLst>
            <pc:docMk/>
            <pc:sldMk cId="3771503212" sldId="601"/>
            <ac:grpSpMk id="22" creationId="{81F579C3-23A7-144B-B565-1B3332DAEE27}"/>
          </ac:grpSpMkLst>
        </pc:grpChg>
        <pc:grpChg chg="mod">
          <ac:chgData name="Mistri, Somen K" userId="0be3d461-045e-4def-96db-2a497456586c" providerId="ADAL" clId="{D0D05961-7BC9-634E-B980-FEC04AE8D38A}" dt="2021-02-25T18:55:12.920" v="1159"/>
          <ac:grpSpMkLst>
            <pc:docMk/>
            <pc:sldMk cId="3771503212" sldId="601"/>
            <ac:grpSpMk id="33" creationId="{C875BE62-FC1E-124A-A92F-FF15E27FB621}"/>
          </ac:grpSpMkLst>
        </pc:grpChg>
        <pc:grpChg chg="mod">
          <ac:chgData name="Mistri, Somen K" userId="0be3d461-045e-4def-96db-2a497456586c" providerId="ADAL" clId="{D0D05961-7BC9-634E-B980-FEC04AE8D38A}" dt="2021-02-25T18:55:12.920" v="1159"/>
          <ac:grpSpMkLst>
            <pc:docMk/>
            <pc:sldMk cId="3771503212" sldId="601"/>
            <ac:grpSpMk id="36" creationId="{85987626-FBF3-CA49-87BE-6026EED5A285}"/>
          </ac:grpSpMkLst>
        </pc:grpChg>
        <pc:grpChg chg="add mod">
          <ac:chgData name="Mistri, Somen K" userId="0be3d461-045e-4def-96db-2a497456586c" providerId="ADAL" clId="{D0D05961-7BC9-634E-B980-FEC04AE8D38A}" dt="2021-02-25T19:54:45.134" v="1200"/>
          <ac:grpSpMkLst>
            <pc:docMk/>
            <pc:sldMk cId="3771503212" sldId="601"/>
            <ac:grpSpMk id="42" creationId="{5C1320C9-4D4E-A24C-B29E-D75E72384C39}"/>
          </ac:grpSpMkLst>
        </pc:grpChg>
        <pc:grpChg chg="add mod">
          <ac:chgData name="Mistri, Somen K" userId="0be3d461-045e-4def-96db-2a497456586c" providerId="ADAL" clId="{D0D05961-7BC9-634E-B980-FEC04AE8D38A}" dt="2021-02-25T19:54:45.134" v="1200"/>
          <ac:grpSpMkLst>
            <pc:docMk/>
            <pc:sldMk cId="3771503212" sldId="601"/>
            <ac:grpSpMk id="45" creationId="{30EB9298-DF5D-4C4A-BF48-14AE5EA8BD87}"/>
          </ac:grpSpMkLst>
        </pc:grpChg>
        <pc:grpChg chg="add mod">
          <ac:chgData name="Mistri, Somen K" userId="0be3d461-045e-4def-96db-2a497456586c" providerId="ADAL" clId="{D0D05961-7BC9-634E-B980-FEC04AE8D38A}" dt="2021-02-25T19:56:27.332" v="1208" actId="1076"/>
          <ac:grpSpMkLst>
            <pc:docMk/>
            <pc:sldMk cId="3771503212" sldId="601"/>
            <ac:grpSpMk id="48" creationId="{89E86D69-F00D-294F-A021-07337F5068B0}"/>
          </ac:grpSpMkLst>
        </pc:grpChg>
        <pc:grpChg chg="add del mod">
          <ac:chgData name="Mistri, Somen K" userId="0be3d461-045e-4def-96db-2a497456586c" providerId="ADAL" clId="{D0D05961-7BC9-634E-B980-FEC04AE8D38A}" dt="2021-02-25T19:57:07.014" v="1213" actId="478"/>
          <ac:grpSpMkLst>
            <pc:docMk/>
            <pc:sldMk cId="3771503212" sldId="601"/>
            <ac:grpSpMk id="51" creationId="{206D6937-8C26-5F42-A90A-3B0D43E20C66}"/>
          </ac:grpSpMkLst>
        </pc:grpChg>
        <pc:grpChg chg="mod topLvl">
          <ac:chgData name="Mistri, Somen K" userId="0be3d461-045e-4def-96db-2a497456586c" providerId="ADAL" clId="{D0D05961-7BC9-634E-B980-FEC04AE8D38A}" dt="2021-02-25T19:57:07.014" v="1213" actId="478"/>
          <ac:grpSpMkLst>
            <pc:docMk/>
            <pc:sldMk cId="3771503212" sldId="601"/>
            <ac:grpSpMk id="52" creationId="{3EAFCDB7-773B-B64D-B5C3-3F24F1AF210C}"/>
          </ac:grpSpMkLst>
        </pc:grpChg>
        <pc:grpChg chg="add mod">
          <ac:chgData name="Mistri, Somen K" userId="0be3d461-045e-4def-96db-2a497456586c" providerId="ADAL" clId="{D0D05961-7BC9-634E-B980-FEC04AE8D38A}" dt="2021-02-25T20:00:14.818" v="1229" actId="1076"/>
          <ac:grpSpMkLst>
            <pc:docMk/>
            <pc:sldMk cId="3771503212" sldId="601"/>
            <ac:grpSpMk id="56" creationId="{BEEF02AA-ABE0-614A-A2BB-8AB0CAF93868}"/>
          </ac:grpSpMkLst>
        </pc:grpChg>
        <pc:grpChg chg="add mod">
          <ac:chgData name="Mistri, Somen K" userId="0be3d461-045e-4def-96db-2a497456586c" providerId="ADAL" clId="{D0D05961-7BC9-634E-B980-FEC04AE8D38A}" dt="2021-02-25T19:57:52.700" v="1216" actId="1076"/>
          <ac:grpSpMkLst>
            <pc:docMk/>
            <pc:sldMk cId="3771503212" sldId="601"/>
            <ac:grpSpMk id="62" creationId="{E830BF5E-3119-E14E-96E8-D5B767BC7106}"/>
          </ac:grpSpMkLst>
        </pc:grpChg>
        <pc:picChg chg="add mod">
          <ac:chgData name="Mistri, Somen K" userId="0be3d461-045e-4def-96db-2a497456586c" providerId="ADAL" clId="{D0D05961-7BC9-634E-B980-FEC04AE8D38A}" dt="2021-02-25T19:54:43.509" v="1199" actId="1076"/>
          <ac:picMkLst>
            <pc:docMk/>
            <pc:sldMk cId="3771503212" sldId="601"/>
            <ac:picMk id="3" creationId="{080DDF2A-8D64-D043-8C5E-92A525594BD2}"/>
          </ac:picMkLst>
        </pc:picChg>
        <pc:picChg chg="mod">
          <ac:chgData name="Mistri, Somen K" userId="0be3d461-045e-4def-96db-2a497456586c" providerId="ADAL" clId="{D0D05961-7BC9-634E-B980-FEC04AE8D38A}" dt="2021-02-25T19:56:24.721" v="1207" actId="1076"/>
          <ac:picMkLst>
            <pc:docMk/>
            <pc:sldMk cId="3771503212" sldId="601"/>
            <ac:picMk id="4" creationId="{359319C1-1CBE-2242-A480-F7C0E9EA4871}"/>
          </ac:picMkLst>
        </pc:picChg>
        <pc:picChg chg="del">
          <ac:chgData name="Mistri, Somen K" userId="0be3d461-045e-4def-96db-2a497456586c" providerId="ADAL" clId="{D0D05961-7BC9-634E-B980-FEC04AE8D38A}" dt="2021-02-25T19:52:54.440" v="1167" actId="478"/>
          <ac:picMkLst>
            <pc:docMk/>
            <pc:sldMk cId="3771503212" sldId="601"/>
            <ac:picMk id="6" creationId="{347C256F-30B0-6947-BD93-B2535540D234}"/>
          </ac:picMkLst>
        </pc:picChg>
        <pc:picChg chg="del">
          <ac:chgData name="Mistri, Somen K" userId="0be3d461-045e-4def-96db-2a497456586c" providerId="ADAL" clId="{D0D05961-7BC9-634E-B980-FEC04AE8D38A}" dt="2021-02-25T18:55:11.708" v="1158" actId="478"/>
          <ac:picMkLst>
            <pc:docMk/>
            <pc:sldMk cId="3771503212" sldId="601"/>
            <ac:picMk id="8" creationId="{905D536B-78E8-E14E-B3E8-32A7D91B6F94}"/>
          </ac:picMkLst>
        </pc:picChg>
        <pc:picChg chg="mod">
          <ac:chgData name="Mistri, Somen K" userId="0be3d461-045e-4def-96db-2a497456586c" providerId="ADAL" clId="{D0D05961-7BC9-634E-B980-FEC04AE8D38A}" dt="2021-02-25T18:55:12.920" v="1159"/>
          <ac:picMkLst>
            <pc:docMk/>
            <pc:sldMk cId="3771503212" sldId="601"/>
            <ac:picMk id="16" creationId="{E63636AB-2C9D-8045-BDE8-3D40E26D382A}"/>
          </ac:picMkLst>
        </pc:picChg>
        <pc:picChg chg="mod">
          <ac:chgData name="Mistri, Somen K" userId="0be3d461-045e-4def-96db-2a497456586c" providerId="ADAL" clId="{D0D05961-7BC9-634E-B980-FEC04AE8D38A}" dt="2021-02-25T18:55:12.920" v="1159"/>
          <ac:picMkLst>
            <pc:docMk/>
            <pc:sldMk cId="3771503212" sldId="601"/>
            <ac:picMk id="17" creationId="{28EE9DB7-92EF-5D4A-923D-C53374A38B0C}"/>
          </ac:picMkLst>
        </pc:picChg>
        <pc:picChg chg="mod">
          <ac:chgData name="Mistri, Somen K" userId="0be3d461-045e-4def-96db-2a497456586c" providerId="ADAL" clId="{D0D05961-7BC9-634E-B980-FEC04AE8D38A}" dt="2021-02-25T18:55:12.920" v="1159"/>
          <ac:picMkLst>
            <pc:docMk/>
            <pc:sldMk cId="3771503212" sldId="601"/>
            <ac:picMk id="21" creationId="{47EAB289-EBE9-B245-90AA-540470E4E617}"/>
          </ac:picMkLst>
        </pc:picChg>
        <pc:picChg chg="mod">
          <ac:chgData name="Mistri, Somen K" userId="0be3d461-045e-4def-96db-2a497456586c" providerId="ADAL" clId="{D0D05961-7BC9-634E-B980-FEC04AE8D38A}" dt="2021-02-25T18:55:12.920" v="1159"/>
          <ac:picMkLst>
            <pc:docMk/>
            <pc:sldMk cId="3771503212" sldId="601"/>
            <ac:picMk id="37" creationId="{A7D4C20B-BBC4-814C-87D8-8BC0F19CD9C9}"/>
          </ac:picMkLst>
        </pc:picChg>
        <pc:picChg chg="mod">
          <ac:chgData name="Mistri, Somen K" userId="0be3d461-045e-4def-96db-2a497456586c" providerId="ADAL" clId="{D0D05961-7BC9-634E-B980-FEC04AE8D38A}" dt="2021-02-25T18:55:12.920" v="1159"/>
          <ac:picMkLst>
            <pc:docMk/>
            <pc:sldMk cId="3771503212" sldId="601"/>
            <ac:picMk id="38" creationId="{FAB16247-8B30-6E46-9E28-D87278F090E7}"/>
          </ac:picMkLst>
        </pc:picChg>
        <pc:picChg chg="mod">
          <ac:chgData name="Mistri, Somen K" userId="0be3d461-045e-4def-96db-2a497456586c" providerId="ADAL" clId="{D0D05961-7BC9-634E-B980-FEC04AE8D38A}" dt="2021-02-25T18:55:12.920" v="1159"/>
          <ac:picMkLst>
            <pc:docMk/>
            <pc:sldMk cId="3771503212" sldId="601"/>
            <ac:picMk id="39" creationId="{91020213-0A35-1644-A6E2-85683E5A3754}"/>
          </ac:picMkLst>
        </pc:picChg>
        <pc:picChg chg="add del mod modCrop">
          <ac:chgData name="Mistri, Somen K" userId="0be3d461-045e-4def-96db-2a497456586c" providerId="ADAL" clId="{D0D05961-7BC9-634E-B980-FEC04AE8D38A}" dt="2021-02-25T18:57:31.986" v="1166" actId="478"/>
          <ac:picMkLst>
            <pc:docMk/>
            <pc:sldMk cId="3771503212" sldId="601"/>
            <ac:picMk id="40" creationId="{361C21AA-08DD-EE4B-9C90-2BE52355D756}"/>
          </ac:picMkLst>
        </pc:picChg>
        <pc:picChg chg="add mod">
          <ac:chgData name="Mistri, Somen K" userId="0be3d461-045e-4def-96db-2a497456586c" providerId="ADAL" clId="{D0D05961-7BC9-634E-B980-FEC04AE8D38A}" dt="2021-02-25T19:54:43.509" v="1199" actId="1076"/>
          <ac:picMkLst>
            <pc:docMk/>
            <pc:sldMk cId="3771503212" sldId="601"/>
            <ac:picMk id="41" creationId="{CFE677D3-33B8-F84F-94F8-C2D3D5AD2677}"/>
          </ac:picMkLst>
        </pc:picChg>
        <pc:picChg chg="mod">
          <ac:chgData name="Mistri, Somen K" userId="0be3d461-045e-4def-96db-2a497456586c" providerId="ADAL" clId="{D0D05961-7BC9-634E-B980-FEC04AE8D38A}" dt="2021-02-25T19:54:45.134" v="1200"/>
          <ac:picMkLst>
            <pc:docMk/>
            <pc:sldMk cId="3771503212" sldId="601"/>
            <ac:picMk id="43" creationId="{BF99C3FC-A4FF-5F42-9A68-6E099062477F}"/>
          </ac:picMkLst>
        </pc:picChg>
        <pc:picChg chg="mod">
          <ac:chgData name="Mistri, Somen K" userId="0be3d461-045e-4def-96db-2a497456586c" providerId="ADAL" clId="{D0D05961-7BC9-634E-B980-FEC04AE8D38A}" dt="2021-02-25T19:54:45.134" v="1200"/>
          <ac:picMkLst>
            <pc:docMk/>
            <pc:sldMk cId="3771503212" sldId="601"/>
            <ac:picMk id="46" creationId="{5F6112F4-6761-8946-9B27-3BA2FDA2E80F}"/>
          </ac:picMkLst>
        </pc:picChg>
        <pc:cxnChg chg="mod">
          <ac:chgData name="Mistri, Somen K" userId="0be3d461-045e-4def-96db-2a497456586c" providerId="ADAL" clId="{D0D05961-7BC9-634E-B980-FEC04AE8D38A}" dt="2021-02-25T19:54:57.262" v="1201" actId="1076"/>
          <ac:cxnSpMkLst>
            <pc:docMk/>
            <pc:sldMk cId="3771503212" sldId="601"/>
            <ac:cxnSpMk id="13" creationId="{5488560D-1AF7-BA43-AA27-2173150DDB59}"/>
          </ac:cxnSpMkLst>
        </pc:cxnChg>
        <pc:cxnChg chg="mod">
          <ac:chgData name="Mistri, Somen K" userId="0be3d461-045e-4def-96db-2a497456586c" providerId="ADAL" clId="{D0D05961-7BC9-634E-B980-FEC04AE8D38A}" dt="2021-02-25T19:56:37.763" v="1210" actId="14100"/>
          <ac:cxnSpMkLst>
            <pc:docMk/>
            <pc:sldMk cId="3771503212" sldId="601"/>
            <ac:cxnSpMk id="50" creationId="{14173BCE-09E8-4A42-9B2B-E600D9750277}"/>
          </ac:cxnSpMkLst>
        </pc:cxnChg>
        <pc:cxnChg chg="del mod topLvl">
          <ac:chgData name="Mistri, Somen K" userId="0be3d461-045e-4def-96db-2a497456586c" providerId="ADAL" clId="{D0D05961-7BC9-634E-B980-FEC04AE8D38A}" dt="2021-02-25T19:57:07.014" v="1213" actId="478"/>
          <ac:cxnSpMkLst>
            <pc:docMk/>
            <pc:sldMk cId="3771503212" sldId="601"/>
            <ac:cxnSpMk id="53" creationId="{4F19EAC3-A38D-A44E-9BC8-CCC3E40043C6}"/>
          </ac:cxnSpMkLst>
        </pc:cxnChg>
        <pc:cxnChg chg="mod">
          <ac:chgData name="Mistri, Somen K" userId="0be3d461-045e-4def-96db-2a497456586c" providerId="ADAL" clId="{D0D05961-7BC9-634E-B980-FEC04AE8D38A}" dt="2021-02-25T19:57:03.596" v="1212" actId="14100"/>
          <ac:cxnSpMkLst>
            <pc:docMk/>
            <pc:sldMk cId="3771503212" sldId="601"/>
            <ac:cxnSpMk id="55" creationId="{A1524DD7-CCA6-1E41-8087-548C6536B450}"/>
          </ac:cxnSpMkLst>
        </pc:cxnChg>
        <pc:cxnChg chg="mod">
          <ac:chgData name="Mistri, Somen K" userId="0be3d461-045e-4def-96db-2a497456586c" providerId="ADAL" clId="{D0D05961-7BC9-634E-B980-FEC04AE8D38A}" dt="2021-02-25T20:00:24.021" v="1231" actId="14100"/>
          <ac:cxnSpMkLst>
            <pc:docMk/>
            <pc:sldMk cId="3771503212" sldId="601"/>
            <ac:cxnSpMk id="58" creationId="{454B6882-5847-914E-AE45-69485E3BD875}"/>
          </ac:cxnSpMkLst>
        </pc:cxnChg>
        <pc:cxnChg chg="mod">
          <ac:chgData name="Mistri, Somen K" userId="0be3d461-045e-4def-96db-2a497456586c" providerId="ADAL" clId="{D0D05961-7BC9-634E-B980-FEC04AE8D38A}" dt="2021-02-25T19:58:09.204" v="1221" actId="14100"/>
          <ac:cxnSpMkLst>
            <pc:docMk/>
            <pc:sldMk cId="3771503212" sldId="601"/>
            <ac:cxnSpMk id="64" creationId="{614F414D-F09A-6341-9B23-AD37FD43EDBD}"/>
          </ac:cxnSpMkLst>
        </pc:cxnChg>
      </pc:sldChg>
      <pc:sldChg chg="addSp delSp modSp add mod modAnim">
        <pc:chgData name="Mistri, Somen K" userId="0be3d461-045e-4def-96db-2a497456586c" providerId="ADAL" clId="{D0D05961-7BC9-634E-B980-FEC04AE8D38A}" dt="2021-02-26T17:17:00.430" v="4428"/>
        <pc:sldMkLst>
          <pc:docMk/>
          <pc:sldMk cId="3607379007" sldId="602"/>
        </pc:sldMkLst>
        <pc:spChg chg="add mod">
          <ac:chgData name="Mistri, Somen K" userId="0be3d461-045e-4def-96db-2a497456586c" providerId="ADAL" clId="{D0D05961-7BC9-634E-B980-FEC04AE8D38A}" dt="2021-02-26T17:16:57.080" v="4427" actId="164"/>
          <ac:spMkLst>
            <pc:docMk/>
            <pc:sldMk cId="3607379007" sldId="602"/>
            <ac:spMk id="2" creationId="{9117C2FA-830E-7347-9500-1AF01AEE023E}"/>
          </ac:spMkLst>
        </pc:spChg>
        <pc:spChg chg="add mod">
          <ac:chgData name="Mistri, Somen K" userId="0be3d461-045e-4def-96db-2a497456586c" providerId="ADAL" clId="{D0D05961-7BC9-634E-B980-FEC04AE8D38A}" dt="2021-02-26T17:15:20.956" v="4417" actId="113"/>
          <ac:spMkLst>
            <pc:docMk/>
            <pc:sldMk cId="3607379007" sldId="602"/>
            <ac:spMk id="12" creationId="{F7C2EA95-99E8-214B-B6EE-76D3ADBD836E}"/>
          </ac:spMkLst>
        </pc:spChg>
        <pc:grpChg chg="add mod">
          <ac:chgData name="Mistri, Somen K" userId="0be3d461-045e-4def-96db-2a497456586c" providerId="ADAL" clId="{D0D05961-7BC9-634E-B980-FEC04AE8D38A}" dt="2021-02-26T17:16:57.080" v="4427" actId="164"/>
          <ac:grpSpMkLst>
            <pc:docMk/>
            <pc:sldMk cId="3607379007" sldId="602"/>
            <ac:grpSpMk id="3" creationId="{4637B56F-3491-504C-A5C4-9247EFBFAC6A}"/>
          </ac:grpSpMkLst>
        </pc:grpChg>
        <pc:picChg chg="del">
          <ac:chgData name="Mistri, Somen K" userId="0be3d461-045e-4def-96db-2a497456586c" providerId="ADAL" clId="{D0D05961-7BC9-634E-B980-FEC04AE8D38A}" dt="2021-02-25T20:14:13.797" v="1255" actId="478"/>
          <ac:picMkLst>
            <pc:docMk/>
            <pc:sldMk cId="3607379007" sldId="602"/>
            <ac:picMk id="6" creationId="{347C256F-30B0-6947-BD93-B2535540D234}"/>
          </ac:picMkLst>
        </pc:picChg>
        <pc:picChg chg="add mod">
          <ac:chgData name="Mistri, Somen K" userId="0be3d461-045e-4def-96db-2a497456586c" providerId="ADAL" clId="{D0D05961-7BC9-634E-B980-FEC04AE8D38A}" dt="2021-02-26T17:16:57.080" v="4427" actId="164"/>
          <ac:picMkLst>
            <pc:docMk/>
            <pc:sldMk cId="3607379007" sldId="602"/>
            <ac:picMk id="14" creationId="{16D567A7-CBE6-2946-B96A-FDF31951EE07}"/>
          </ac:picMkLst>
        </pc:picChg>
      </pc:sldChg>
      <pc:sldChg chg="addSp delSp modSp add mod modAnim">
        <pc:chgData name="Mistri, Somen K" userId="0be3d461-045e-4def-96db-2a497456586c" providerId="ADAL" clId="{D0D05961-7BC9-634E-B980-FEC04AE8D38A}" dt="2021-02-26T17:21:35.731" v="4451" actId="1076"/>
        <pc:sldMkLst>
          <pc:docMk/>
          <pc:sldMk cId="2748472390" sldId="603"/>
        </pc:sldMkLst>
        <pc:spChg chg="mod">
          <ac:chgData name="Mistri, Somen K" userId="0be3d461-045e-4def-96db-2a497456586c" providerId="ADAL" clId="{D0D05961-7BC9-634E-B980-FEC04AE8D38A}" dt="2021-02-25T20:30:08.078" v="1264" actId="1076"/>
          <ac:spMkLst>
            <pc:docMk/>
            <pc:sldMk cId="2748472390" sldId="603"/>
            <ac:spMk id="5" creationId="{648AC551-FCC5-7D42-97FF-D4E8D0CAB04F}"/>
          </ac:spMkLst>
        </pc:spChg>
        <pc:spChg chg="add del mod">
          <ac:chgData name="Mistri, Somen K" userId="0be3d461-045e-4def-96db-2a497456586c" providerId="ADAL" clId="{D0D05961-7BC9-634E-B980-FEC04AE8D38A}" dt="2021-02-26T17:21:20.198" v="4447" actId="478"/>
          <ac:spMkLst>
            <pc:docMk/>
            <pc:sldMk cId="2748472390" sldId="603"/>
            <ac:spMk id="6" creationId="{19C06905-A9BD-BF42-A632-89748C0375B9}"/>
          </ac:spMkLst>
        </pc:spChg>
        <pc:spChg chg="mod">
          <ac:chgData name="Mistri, Somen K" userId="0be3d461-045e-4def-96db-2a497456586c" providerId="ADAL" clId="{D0D05961-7BC9-634E-B980-FEC04AE8D38A}" dt="2021-02-25T20:30:08.078" v="1264" actId="1076"/>
          <ac:spMkLst>
            <pc:docMk/>
            <pc:sldMk cId="2748472390" sldId="603"/>
            <ac:spMk id="9" creationId="{41DB4630-D42F-954E-910C-9D564D2F0FED}"/>
          </ac:spMkLst>
        </pc:spChg>
        <pc:spChg chg="mod">
          <ac:chgData name="Mistri, Somen K" userId="0be3d461-045e-4def-96db-2a497456586c" providerId="ADAL" clId="{D0D05961-7BC9-634E-B980-FEC04AE8D38A}" dt="2021-02-25T20:30:08.078" v="1264" actId="1076"/>
          <ac:spMkLst>
            <pc:docMk/>
            <pc:sldMk cId="2748472390" sldId="603"/>
            <ac:spMk id="10" creationId="{BF753F30-8041-BF49-97AB-3E266207D23C}"/>
          </ac:spMkLst>
        </pc:spChg>
        <pc:spChg chg="mod">
          <ac:chgData name="Mistri, Somen K" userId="0be3d461-045e-4def-96db-2a497456586c" providerId="ADAL" clId="{D0D05961-7BC9-634E-B980-FEC04AE8D38A}" dt="2021-02-25T20:30:08.078" v="1264" actId="1076"/>
          <ac:spMkLst>
            <pc:docMk/>
            <pc:sldMk cId="2748472390" sldId="603"/>
            <ac:spMk id="11" creationId="{FF9AA809-3F4B-F14C-999F-92816DEEA0E7}"/>
          </ac:spMkLst>
        </pc:spChg>
        <pc:spChg chg="mod">
          <ac:chgData name="Mistri, Somen K" userId="0be3d461-045e-4def-96db-2a497456586c" providerId="ADAL" clId="{D0D05961-7BC9-634E-B980-FEC04AE8D38A}" dt="2021-02-26T17:21:12.791" v="4443"/>
          <ac:spMkLst>
            <pc:docMk/>
            <pc:sldMk cId="2748472390" sldId="603"/>
            <ac:spMk id="35" creationId="{A5B7167C-7E0B-EB41-91E4-3DD939FD827A}"/>
          </ac:spMkLst>
        </pc:spChg>
        <pc:spChg chg="add del mod">
          <ac:chgData name="Mistri, Somen K" userId="0be3d461-045e-4def-96db-2a497456586c" providerId="ADAL" clId="{D0D05961-7BC9-634E-B980-FEC04AE8D38A}" dt="2021-02-26T17:21:15.485" v="4444"/>
          <ac:spMkLst>
            <pc:docMk/>
            <pc:sldMk cId="2748472390" sldId="603"/>
            <ac:spMk id="37" creationId="{F08B0F2D-4BA3-864C-BED3-351B31771543}"/>
          </ac:spMkLst>
        </pc:spChg>
        <pc:spChg chg="mod">
          <ac:chgData name="Mistri, Somen K" userId="0be3d461-045e-4def-96db-2a497456586c" providerId="ADAL" clId="{D0D05961-7BC9-634E-B980-FEC04AE8D38A}" dt="2021-02-25T20:32:27.750" v="1287" actId="14100"/>
          <ac:spMkLst>
            <pc:docMk/>
            <pc:sldMk cId="2748472390" sldId="603"/>
            <ac:spMk id="47" creationId="{47E79DC6-2E14-2C4F-8E09-410C7640951F}"/>
          </ac:spMkLst>
        </pc:spChg>
        <pc:spChg chg="topLvl">
          <ac:chgData name="Mistri, Somen K" userId="0be3d461-045e-4def-96db-2a497456586c" providerId="ADAL" clId="{D0D05961-7BC9-634E-B980-FEC04AE8D38A}" dt="2021-02-25T20:30:16.601" v="1266" actId="478"/>
          <ac:spMkLst>
            <pc:docMk/>
            <pc:sldMk cId="2748472390" sldId="603"/>
            <ac:spMk id="63" creationId="{696F7090-4D00-324B-A416-1F013FF71C86}"/>
          </ac:spMkLst>
        </pc:spChg>
        <pc:spChg chg="mod">
          <ac:chgData name="Mistri, Somen K" userId="0be3d461-045e-4def-96db-2a497456586c" providerId="ADAL" clId="{D0D05961-7BC9-634E-B980-FEC04AE8D38A}" dt="2021-02-25T20:37:05.100" v="1430" actId="1076"/>
          <ac:spMkLst>
            <pc:docMk/>
            <pc:sldMk cId="2748472390" sldId="603"/>
            <ac:spMk id="68" creationId="{3ECE8752-1666-F14F-9959-439ADD28FE4D}"/>
          </ac:spMkLst>
        </pc:spChg>
        <pc:grpChg chg="add mod">
          <ac:chgData name="Mistri, Somen K" userId="0be3d461-045e-4def-96db-2a497456586c" providerId="ADAL" clId="{D0D05961-7BC9-634E-B980-FEC04AE8D38A}" dt="2021-02-26T17:19:07.657" v="4434" actId="164"/>
          <ac:grpSpMkLst>
            <pc:docMk/>
            <pc:sldMk cId="2748472390" sldId="603"/>
            <ac:grpSpMk id="2" creationId="{0E5C956C-2CA7-D44C-9342-050B3E70D2B0}"/>
          </ac:grpSpMkLst>
        </pc:grpChg>
        <pc:grpChg chg="add mod">
          <ac:chgData name="Mistri, Somen K" userId="0be3d461-045e-4def-96db-2a497456586c" providerId="ADAL" clId="{D0D05961-7BC9-634E-B980-FEC04AE8D38A}" dt="2021-02-26T17:19:17.643" v="4435" actId="164"/>
          <ac:grpSpMkLst>
            <pc:docMk/>
            <pc:sldMk cId="2748472390" sldId="603"/>
            <ac:grpSpMk id="3" creationId="{B9533FFB-67E3-DE45-9ADF-94DA38D2B6BD}"/>
          </ac:grpSpMkLst>
        </pc:grpChg>
        <pc:grpChg chg="add mod">
          <ac:chgData name="Mistri, Somen K" userId="0be3d461-045e-4def-96db-2a497456586c" providerId="ADAL" clId="{D0D05961-7BC9-634E-B980-FEC04AE8D38A}" dt="2021-02-26T17:19:23.277" v="4436" actId="164"/>
          <ac:grpSpMkLst>
            <pc:docMk/>
            <pc:sldMk cId="2748472390" sldId="603"/>
            <ac:grpSpMk id="7" creationId="{9CB226DB-E448-D641-A35E-59F2F4A73635}"/>
          </ac:grpSpMkLst>
        </pc:grpChg>
        <pc:grpChg chg="add del mod">
          <ac:chgData name="Mistri, Somen K" userId="0be3d461-045e-4def-96db-2a497456586c" providerId="ADAL" clId="{D0D05961-7BC9-634E-B980-FEC04AE8D38A}" dt="2021-02-26T17:21:15.485" v="4444"/>
          <ac:grpSpMkLst>
            <pc:docMk/>
            <pc:sldMk cId="2748472390" sldId="603"/>
            <ac:grpSpMk id="33" creationId="{E615C282-6E45-4C47-8814-638646A1F7E8}"/>
          </ac:grpSpMkLst>
        </pc:grpChg>
        <pc:grpChg chg="del">
          <ac:chgData name="Mistri, Somen K" userId="0be3d461-045e-4def-96db-2a497456586c" providerId="ADAL" clId="{D0D05961-7BC9-634E-B980-FEC04AE8D38A}" dt="2021-02-25T20:29:55.906" v="1263" actId="478"/>
          <ac:grpSpMkLst>
            <pc:docMk/>
            <pc:sldMk cId="2748472390" sldId="603"/>
            <ac:grpSpMk id="42" creationId="{5C1320C9-4D4E-A24C-B29E-D75E72384C39}"/>
          </ac:grpSpMkLst>
        </pc:grpChg>
        <pc:grpChg chg="del mod">
          <ac:chgData name="Mistri, Somen K" userId="0be3d461-045e-4def-96db-2a497456586c" providerId="ADAL" clId="{D0D05961-7BC9-634E-B980-FEC04AE8D38A}" dt="2021-02-26T17:21:18.528" v="4446" actId="478"/>
          <ac:grpSpMkLst>
            <pc:docMk/>
            <pc:sldMk cId="2748472390" sldId="603"/>
            <ac:grpSpMk id="45" creationId="{30EB9298-DF5D-4C4A-BF48-14AE5EA8BD87}"/>
          </ac:grpSpMkLst>
        </pc:grpChg>
        <pc:grpChg chg="mod">
          <ac:chgData name="Mistri, Somen K" userId="0be3d461-045e-4def-96db-2a497456586c" providerId="ADAL" clId="{D0D05961-7BC9-634E-B980-FEC04AE8D38A}" dt="2021-02-25T20:30:08.078" v="1264" actId="1076"/>
          <ac:grpSpMkLst>
            <pc:docMk/>
            <pc:sldMk cId="2748472390" sldId="603"/>
            <ac:grpSpMk id="48" creationId="{89E86D69-F00D-294F-A021-07337F5068B0}"/>
          </ac:grpSpMkLst>
        </pc:grpChg>
        <pc:grpChg chg="mod">
          <ac:chgData name="Mistri, Somen K" userId="0be3d461-045e-4def-96db-2a497456586c" providerId="ADAL" clId="{D0D05961-7BC9-634E-B980-FEC04AE8D38A}" dt="2021-02-25T20:30:08.078" v="1264" actId="1076"/>
          <ac:grpSpMkLst>
            <pc:docMk/>
            <pc:sldMk cId="2748472390" sldId="603"/>
            <ac:grpSpMk id="52" creationId="{3EAFCDB7-773B-B64D-B5C3-3F24F1AF210C}"/>
          </ac:grpSpMkLst>
        </pc:grpChg>
        <pc:grpChg chg="mod">
          <ac:chgData name="Mistri, Somen K" userId="0be3d461-045e-4def-96db-2a497456586c" providerId="ADAL" clId="{D0D05961-7BC9-634E-B980-FEC04AE8D38A}" dt="2021-02-25T20:30:08.078" v="1264" actId="1076"/>
          <ac:grpSpMkLst>
            <pc:docMk/>
            <pc:sldMk cId="2748472390" sldId="603"/>
            <ac:grpSpMk id="56" creationId="{BEEF02AA-ABE0-614A-A2BB-8AB0CAF93868}"/>
          </ac:grpSpMkLst>
        </pc:grpChg>
        <pc:grpChg chg="del mod">
          <ac:chgData name="Mistri, Somen K" userId="0be3d461-045e-4def-96db-2a497456586c" providerId="ADAL" clId="{D0D05961-7BC9-634E-B980-FEC04AE8D38A}" dt="2021-02-25T20:30:16.601" v="1266" actId="478"/>
          <ac:grpSpMkLst>
            <pc:docMk/>
            <pc:sldMk cId="2748472390" sldId="603"/>
            <ac:grpSpMk id="62" creationId="{E830BF5E-3119-E14E-96E8-D5B767BC7106}"/>
          </ac:grpSpMkLst>
        </pc:grpChg>
        <pc:picChg chg="del">
          <ac:chgData name="Mistri, Somen K" userId="0be3d461-045e-4def-96db-2a497456586c" providerId="ADAL" clId="{D0D05961-7BC9-634E-B980-FEC04AE8D38A}" dt="2021-02-25T20:29:52.649" v="1262" actId="478"/>
          <ac:picMkLst>
            <pc:docMk/>
            <pc:sldMk cId="2748472390" sldId="603"/>
            <ac:picMk id="3" creationId="{080DDF2A-8D64-D043-8C5E-92A525594BD2}"/>
          </ac:picMkLst>
        </pc:picChg>
        <pc:picChg chg="mod">
          <ac:chgData name="Mistri, Somen K" userId="0be3d461-045e-4def-96db-2a497456586c" providerId="ADAL" clId="{D0D05961-7BC9-634E-B980-FEC04AE8D38A}" dt="2021-02-25T20:30:08.078" v="1264" actId="1076"/>
          <ac:picMkLst>
            <pc:docMk/>
            <pc:sldMk cId="2748472390" sldId="603"/>
            <ac:picMk id="4" creationId="{359319C1-1CBE-2242-A480-F7C0E9EA4871}"/>
          </ac:picMkLst>
        </pc:picChg>
        <pc:picChg chg="add mod">
          <ac:chgData name="Mistri, Somen K" userId="0be3d461-045e-4def-96db-2a497456586c" providerId="ADAL" clId="{D0D05961-7BC9-634E-B980-FEC04AE8D38A}" dt="2021-02-26T17:21:35.731" v="4451" actId="1076"/>
          <ac:picMkLst>
            <pc:docMk/>
            <pc:sldMk cId="2748472390" sldId="603"/>
            <ac:picMk id="12" creationId="{21BEF11C-18F3-7F46-9500-CE7294585442}"/>
          </ac:picMkLst>
        </pc:picChg>
        <pc:picChg chg="add mod">
          <ac:chgData name="Mistri, Somen K" userId="0be3d461-045e-4def-96db-2a497456586c" providerId="ADAL" clId="{D0D05961-7BC9-634E-B980-FEC04AE8D38A}" dt="2021-02-26T17:19:07.657" v="4434" actId="164"/>
          <ac:picMkLst>
            <pc:docMk/>
            <pc:sldMk cId="2748472390" sldId="603"/>
            <ac:picMk id="30" creationId="{3306712C-B0E7-9645-BF46-D72C0D144AB5}"/>
          </ac:picMkLst>
        </pc:picChg>
        <pc:picChg chg="add mod">
          <ac:chgData name="Mistri, Somen K" userId="0be3d461-045e-4def-96db-2a497456586c" providerId="ADAL" clId="{D0D05961-7BC9-634E-B980-FEC04AE8D38A}" dt="2021-02-26T17:19:17.643" v="4435" actId="164"/>
          <ac:picMkLst>
            <pc:docMk/>
            <pc:sldMk cId="2748472390" sldId="603"/>
            <ac:picMk id="31" creationId="{AB5A00EC-1AFC-1F41-A914-7C57C635A2F9}"/>
          </ac:picMkLst>
        </pc:picChg>
        <pc:picChg chg="add mod">
          <ac:chgData name="Mistri, Somen K" userId="0be3d461-045e-4def-96db-2a497456586c" providerId="ADAL" clId="{D0D05961-7BC9-634E-B980-FEC04AE8D38A}" dt="2021-02-26T17:19:23.277" v="4436" actId="164"/>
          <ac:picMkLst>
            <pc:docMk/>
            <pc:sldMk cId="2748472390" sldId="603"/>
            <ac:picMk id="32" creationId="{96CDA965-3BB0-1B45-B333-08583F41D586}"/>
          </ac:picMkLst>
        </pc:picChg>
        <pc:picChg chg="mod">
          <ac:chgData name="Mistri, Somen K" userId="0be3d461-045e-4def-96db-2a497456586c" providerId="ADAL" clId="{D0D05961-7BC9-634E-B980-FEC04AE8D38A}" dt="2021-02-26T17:21:12.791" v="4443"/>
          <ac:picMkLst>
            <pc:docMk/>
            <pc:sldMk cId="2748472390" sldId="603"/>
            <ac:picMk id="34" creationId="{D1058D91-3950-2043-9E51-BC4416DC0B27}"/>
          </ac:picMkLst>
        </pc:picChg>
        <pc:picChg chg="del">
          <ac:chgData name="Mistri, Somen K" userId="0be3d461-045e-4def-96db-2a497456586c" providerId="ADAL" clId="{D0D05961-7BC9-634E-B980-FEC04AE8D38A}" dt="2021-02-25T20:29:50.815" v="1261" actId="478"/>
          <ac:picMkLst>
            <pc:docMk/>
            <pc:sldMk cId="2748472390" sldId="603"/>
            <ac:picMk id="41" creationId="{CFE677D3-33B8-F84F-94F8-C2D3D5AD2677}"/>
          </ac:picMkLst>
        </pc:picChg>
        <pc:picChg chg="mod">
          <ac:chgData name="Mistri, Somen K" userId="0be3d461-045e-4def-96db-2a497456586c" providerId="ADAL" clId="{D0D05961-7BC9-634E-B980-FEC04AE8D38A}" dt="2021-02-25T20:32:21.572" v="1285" actId="1076"/>
          <ac:picMkLst>
            <pc:docMk/>
            <pc:sldMk cId="2748472390" sldId="603"/>
            <ac:picMk id="46" creationId="{5F6112F4-6761-8946-9B27-3BA2FDA2E80F}"/>
          </ac:picMkLst>
        </pc:picChg>
        <pc:cxnChg chg="add mod">
          <ac:chgData name="Mistri, Somen K" userId="0be3d461-045e-4def-96db-2a497456586c" providerId="ADAL" clId="{D0D05961-7BC9-634E-B980-FEC04AE8D38A}" dt="2021-02-26T17:19:07.657" v="4434" actId="164"/>
          <ac:cxnSpMkLst>
            <pc:docMk/>
            <pc:sldMk cId="2748472390" sldId="603"/>
            <ac:cxnSpMk id="8" creationId="{F8A3FE2F-8F70-1A42-AA78-AFB813F806FC}"/>
          </ac:cxnSpMkLst>
        </pc:cxnChg>
        <pc:cxnChg chg="mod">
          <ac:chgData name="Mistri, Somen K" userId="0be3d461-045e-4def-96db-2a497456586c" providerId="ADAL" clId="{D0D05961-7BC9-634E-B980-FEC04AE8D38A}" dt="2021-02-25T20:30:08.078" v="1264" actId="1076"/>
          <ac:cxnSpMkLst>
            <pc:docMk/>
            <pc:sldMk cId="2748472390" sldId="603"/>
            <ac:cxnSpMk id="13" creationId="{5488560D-1AF7-BA43-AA27-2173150DDB59}"/>
          </ac:cxnSpMkLst>
        </pc:cxnChg>
        <pc:cxnChg chg="add mod">
          <ac:chgData name="Mistri, Somen K" userId="0be3d461-045e-4def-96db-2a497456586c" providerId="ADAL" clId="{D0D05961-7BC9-634E-B980-FEC04AE8D38A}" dt="2021-02-26T17:19:17.643" v="4435" actId="164"/>
          <ac:cxnSpMkLst>
            <pc:docMk/>
            <pc:sldMk cId="2748472390" sldId="603"/>
            <ac:cxnSpMk id="36" creationId="{11EC05FD-30BB-104E-966C-C59C49DBEE7F}"/>
          </ac:cxnSpMkLst>
        </pc:cxnChg>
        <pc:cxnChg chg="add mod">
          <ac:chgData name="Mistri, Somen K" userId="0be3d461-045e-4def-96db-2a497456586c" providerId="ADAL" clId="{D0D05961-7BC9-634E-B980-FEC04AE8D38A}" dt="2021-02-26T17:19:23.277" v="4436" actId="164"/>
          <ac:cxnSpMkLst>
            <pc:docMk/>
            <pc:sldMk cId="2748472390" sldId="603"/>
            <ac:cxnSpMk id="38" creationId="{4B3D3174-3063-9E4B-8A3A-C21D052CB0E2}"/>
          </ac:cxnSpMkLst>
        </pc:cxnChg>
        <pc:cxnChg chg="del mod topLvl">
          <ac:chgData name="Mistri, Somen K" userId="0be3d461-045e-4def-96db-2a497456586c" providerId="ADAL" clId="{D0D05961-7BC9-634E-B980-FEC04AE8D38A}" dt="2021-02-25T20:30:16.601" v="1266" actId="478"/>
          <ac:cxnSpMkLst>
            <pc:docMk/>
            <pc:sldMk cId="2748472390" sldId="603"/>
            <ac:cxnSpMk id="64" creationId="{614F414D-F09A-6341-9B23-AD37FD43EDBD}"/>
          </ac:cxnSpMkLst>
        </pc:cxnChg>
      </pc:sldChg>
      <pc:sldChg chg="addSp delSp modSp add mod modAnim">
        <pc:chgData name="Mistri, Somen K" userId="0be3d461-045e-4def-96db-2a497456586c" providerId="ADAL" clId="{D0D05961-7BC9-634E-B980-FEC04AE8D38A}" dt="2021-02-26T17:22:40.442" v="4472" actId="1076"/>
        <pc:sldMkLst>
          <pc:docMk/>
          <pc:sldMk cId="2008826509" sldId="604"/>
        </pc:sldMkLst>
        <pc:spChg chg="mod">
          <ac:chgData name="Mistri, Somen K" userId="0be3d461-045e-4def-96db-2a497456586c" providerId="ADAL" clId="{D0D05961-7BC9-634E-B980-FEC04AE8D38A}" dt="2021-02-25T23:44:12.988" v="1701" actId="164"/>
          <ac:spMkLst>
            <pc:docMk/>
            <pc:sldMk cId="2008826509" sldId="604"/>
            <ac:spMk id="5" creationId="{648AC551-FCC5-7D42-97FF-D4E8D0CAB04F}"/>
          </ac:spMkLst>
        </pc:spChg>
        <pc:spChg chg="del">
          <ac:chgData name="Mistri, Somen K" userId="0be3d461-045e-4def-96db-2a497456586c" providerId="ADAL" clId="{D0D05961-7BC9-634E-B980-FEC04AE8D38A}" dt="2021-02-25T20:37:39.829" v="1440" actId="478"/>
          <ac:spMkLst>
            <pc:docMk/>
            <pc:sldMk cId="2008826509" sldId="604"/>
            <ac:spMk id="6" creationId="{19C06905-A9BD-BF42-A632-89748C0375B9}"/>
          </ac:spMkLst>
        </pc:spChg>
        <pc:spChg chg="add mod">
          <ac:chgData name="Mistri, Somen K" userId="0be3d461-045e-4def-96db-2a497456586c" providerId="ADAL" clId="{D0D05961-7BC9-634E-B980-FEC04AE8D38A}" dt="2021-02-25T23:36:21.289" v="1634" actId="164"/>
          <ac:spMkLst>
            <pc:docMk/>
            <pc:sldMk cId="2008826509" sldId="604"/>
            <ac:spMk id="8" creationId="{62D422E0-B0D6-BA4C-B6A0-3DEEA7ACD540}"/>
          </ac:spMkLst>
        </pc:spChg>
        <pc:spChg chg="mod">
          <ac:chgData name="Mistri, Somen K" userId="0be3d461-045e-4def-96db-2a497456586c" providerId="ADAL" clId="{D0D05961-7BC9-634E-B980-FEC04AE8D38A}" dt="2021-02-26T17:22:40.442" v="4472" actId="1076"/>
          <ac:spMkLst>
            <pc:docMk/>
            <pc:sldMk cId="2008826509" sldId="604"/>
            <ac:spMk id="9" creationId="{41DB4630-D42F-954E-910C-9D564D2F0FED}"/>
          </ac:spMkLst>
        </pc:spChg>
        <pc:spChg chg="mod">
          <ac:chgData name="Mistri, Somen K" userId="0be3d461-045e-4def-96db-2a497456586c" providerId="ADAL" clId="{D0D05961-7BC9-634E-B980-FEC04AE8D38A}" dt="2021-02-25T23:44:12.988" v="1701" actId="164"/>
          <ac:spMkLst>
            <pc:docMk/>
            <pc:sldMk cId="2008826509" sldId="604"/>
            <ac:spMk id="10" creationId="{BF753F30-8041-BF49-97AB-3E266207D23C}"/>
          </ac:spMkLst>
        </pc:spChg>
        <pc:spChg chg="mod">
          <ac:chgData name="Mistri, Somen K" userId="0be3d461-045e-4def-96db-2a497456586c" providerId="ADAL" clId="{D0D05961-7BC9-634E-B980-FEC04AE8D38A}" dt="2021-02-25T23:44:12.988" v="1701" actId="164"/>
          <ac:spMkLst>
            <pc:docMk/>
            <pc:sldMk cId="2008826509" sldId="604"/>
            <ac:spMk id="11" creationId="{FF9AA809-3F4B-F14C-999F-92816DEEA0E7}"/>
          </ac:spMkLst>
        </pc:spChg>
        <pc:spChg chg="add mod">
          <ac:chgData name="Mistri, Somen K" userId="0be3d461-045e-4def-96db-2a497456586c" providerId="ADAL" clId="{D0D05961-7BC9-634E-B980-FEC04AE8D38A}" dt="2021-02-25T23:37:09.530" v="1675" actId="164"/>
          <ac:spMkLst>
            <pc:docMk/>
            <pc:sldMk cId="2008826509" sldId="604"/>
            <ac:spMk id="14" creationId="{0C1A7F91-C6B8-1C43-8206-C78577CC4EE6}"/>
          </ac:spMkLst>
        </pc:spChg>
        <pc:spChg chg="add mod">
          <ac:chgData name="Mistri, Somen K" userId="0be3d461-045e-4def-96db-2a497456586c" providerId="ADAL" clId="{D0D05961-7BC9-634E-B980-FEC04AE8D38A}" dt="2021-02-25T23:34:31.561" v="1621" actId="20577"/>
          <ac:spMkLst>
            <pc:docMk/>
            <pc:sldMk cId="2008826509" sldId="604"/>
            <ac:spMk id="24" creationId="{80824612-5595-C64D-8D28-E85E0EC8B036}"/>
          </ac:spMkLst>
        </pc:spChg>
        <pc:spChg chg="mod">
          <ac:chgData name="Mistri, Somen K" userId="0be3d461-045e-4def-96db-2a497456586c" providerId="ADAL" clId="{D0D05961-7BC9-634E-B980-FEC04AE8D38A}" dt="2021-02-25T23:37:47.350" v="1682" actId="20577"/>
          <ac:spMkLst>
            <pc:docMk/>
            <pc:sldMk cId="2008826509" sldId="604"/>
            <ac:spMk id="49" creationId="{7CA8ACE7-4176-3B4C-9596-7B4F03B70A38}"/>
          </ac:spMkLst>
        </pc:spChg>
        <pc:spChg chg="mod">
          <ac:chgData name="Mistri, Somen K" userId="0be3d461-045e-4def-96db-2a497456586c" providerId="ADAL" clId="{D0D05961-7BC9-634E-B980-FEC04AE8D38A}" dt="2021-02-25T23:37:58.841" v="1691" actId="1076"/>
          <ac:spMkLst>
            <pc:docMk/>
            <pc:sldMk cId="2008826509" sldId="604"/>
            <ac:spMk id="54" creationId="{290DAF8D-0E8A-EB4A-9F79-B599635EF514}"/>
          </ac:spMkLst>
        </pc:spChg>
        <pc:spChg chg="mod">
          <ac:chgData name="Mistri, Somen K" userId="0be3d461-045e-4def-96db-2a497456586c" providerId="ADAL" clId="{D0D05961-7BC9-634E-B980-FEC04AE8D38A}" dt="2021-02-25T23:37:36.504" v="1678" actId="14100"/>
          <ac:spMkLst>
            <pc:docMk/>
            <pc:sldMk cId="2008826509" sldId="604"/>
            <ac:spMk id="57" creationId="{CDF89D5D-4346-F342-B10B-6711E4A69C87}"/>
          </ac:spMkLst>
        </pc:spChg>
        <pc:spChg chg="mod">
          <ac:chgData name="Mistri, Somen K" userId="0be3d461-045e-4def-96db-2a497456586c" providerId="ADAL" clId="{D0D05961-7BC9-634E-B980-FEC04AE8D38A}" dt="2021-02-25T23:44:12.988" v="1701" actId="164"/>
          <ac:spMkLst>
            <pc:docMk/>
            <pc:sldMk cId="2008826509" sldId="604"/>
            <ac:spMk id="63" creationId="{696F7090-4D00-324B-A416-1F013FF71C86}"/>
          </ac:spMkLst>
        </pc:spChg>
        <pc:spChg chg="del">
          <ac:chgData name="Mistri, Somen K" userId="0be3d461-045e-4def-96db-2a497456586c" providerId="ADAL" clId="{D0D05961-7BC9-634E-B980-FEC04AE8D38A}" dt="2021-02-25T23:33:32.298" v="1595" actId="478"/>
          <ac:spMkLst>
            <pc:docMk/>
            <pc:sldMk cId="2008826509" sldId="604"/>
            <ac:spMk id="68" creationId="{3ECE8752-1666-F14F-9959-439ADD28FE4D}"/>
          </ac:spMkLst>
        </pc:spChg>
        <pc:grpChg chg="add mod">
          <ac:chgData name="Mistri, Somen K" userId="0be3d461-045e-4def-96db-2a497456586c" providerId="ADAL" clId="{D0D05961-7BC9-634E-B980-FEC04AE8D38A}" dt="2021-02-25T23:37:09.530" v="1675" actId="164"/>
          <ac:grpSpMkLst>
            <pc:docMk/>
            <pc:sldMk cId="2008826509" sldId="604"/>
            <ac:grpSpMk id="12" creationId="{943AE35A-C723-7647-B052-16932510561C}"/>
          </ac:grpSpMkLst>
        </pc:grpChg>
        <pc:grpChg chg="add mod">
          <ac:chgData name="Mistri, Somen K" userId="0be3d461-045e-4def-96db-2a497456586c" providerId="ADAL" clId="{D0D05961-7BC9-634E-B980-FEC04AE8D38A}" dt="2021-02-25T23:37:09.530" v="1675" actId="164"/>
          <ac:grpSpMkLst>
            <pc:docMk/>
            <pc:sldMk cId="2008826509" sldId="604"/>
            <ac:grpSpMk id="15" creationId="{E34B7854-3D9F-8446-8D26-3DE603C8E4B0}"/>
          </ac:grpSpMkLst>
        </pc:grpChg>
        <pc:grpChg chg="add mod">
          <ac:chgData name="Mistri, Somen K" userId="0be3d461-045e-4def-96db-2a497456586c" providerId="ADAL" clId="{D0D05961-7BC9-634E-B980-FEC04AE8D38A}" dt="2021-02-25T23:44:12.988" v="1701" actId="164"/>
          <ac:grpSpMkLst>
            <pc:docMk/>
            <pc:sldMk cId="2008826509" sldId="604"/>
            <ac:grpSpMk id="16" creationId="{DC0CDF1C-715B-B247-8AB6-D08EC0097B9D}"/>
          </ac:grpSpMkLst>
        </pc:grpChg>
        <pc:grpChg chg="del">
          <ac:chgData name="Mistri, Somen K" userId="0be3d461-045e-4def-96db-2a497456586c" providerId="ADAL" clId="{D0D05961-7BC9-634E-B980-FEC04AE8D38A}" dt="2021-02-25T20:37:38.199" v="1439" actId="478"/>
          <ac:grpSpMkLst>
            <pc:docMk/>
            <pc:sldMk cId="2008826509" sldId="604"/>
            <ac:grpSpMk id="45" creationId="{30EB9298-DF5D-4C4A-BF48-14AE5EA8BD87}"/>
          </ac:grpSpMkLst>
        </pc:grpChg>
        <pc:grpChg chg="mod">
          <ac:chgData name="Mistri, Somen K" userId="0be3d461-045e-4def-96db-2a497456586c" providerId="ADAL" clId="{D0D05961-7BC9-634E-B980-FEC04AE8D38A}" dt="2021-02-25T23:44:12.988" v="1701" actId="164"/>
          <ac:grpSpMkLst>
            <pc:docMk/>
            <pc:sldMk cId="2008826509" sldId="604"/>
            <ac:grpSpMk id="48" creationId="{89E86D69-F00D-294F-A021-07337F5068B0}"/>
          </ac:grpSpMkLst>
        </pc:grpChg>
        <pc:grpChg chg="mod">
          <ac:chgData name="Mistri, Somen K" userId="0be3d461-045e-4def-96db-2a497456586c" providerId="ADAL" clId="{D0D05961-7BC9-634E-B980-FEC04AE8D38A}" dt="2021-02-25T23:44:12.988" v="1701" actId="164"/>
          <ac:grpSpMkLst>
            <pc:docMk/>
            <pc:sldMk cId="2008826509" sldId="604"/>
            <ac:grpSpMk id="52" creationId="{3EAFCDB7-773B-B64D-B5C3-3F24F1AF210C}"/>
          </ac:grpSpMkLst>
        </pc:grpChg>
        <pc:grpChg chg="mod">
          <ac:chgData name="Mistri, Somen K" userId="0be3d461-045e-4def-96db-2a497456586c" providerId="ADAL" clId="{D0D05961-7BC9-634E-B980-FEC04AE8D38A}" dt="2021-02-25T23:44:12.988" v="1701" actId="164"/>
          <ac:grpSpMkLst>
            <pc:docMk/>
            <pc:sldMk cId="2008826509" sldId="604"/>
            <ac:grpSpMk id="56" creationId="{BEEF02AA-ABE0-614A-A2BB-8AB0CAF93868}"/>
          </ac:grpSpMkLst>
        </pc:grpChg>
        <pc:picChg chg="mod">
          <ac:chgData name="Mistri, Somen K" userId="0be3d461-045e-4def-96db-2a497456586c" providerId="ADAL" clId="{D0D05961-7BC9-634E-B980-FEC04AE8D38A}" dt="2021-02-25T23:44:12.988" v="1701" actId="164"/>
          <ac:picMkLst>
            <pc:docMk/>
            <pc:sldMk cId="2008826509" sldId="604"/>
            <ac:picMk id="4" creationId="{359319C1-1CBE-2242-A480-F7C0E9EA4871}"/>
          </ac:picMkLst>
        </pc:picChg>
        <pc:picChg chg="add mod">
          <ac:chgData name="Mistri, Somen K" userId="0be3d461-045e-4def-96db-2a497456586c" providerId="ADAL" clId="{D0D05961-7BC9-634E-B980-FEC04AE8D38A}" dt="2021-02-25T23:36:21.289" v="1634" actId="164"/>
          <ac:picMkLst>
            <pc:docMk/>
            <pc:sldMk cId="2008826509" sldId="604"/>
            <ac:picMk id="25" creationId="{ECF4F363-BF07-AD4A-BE24-C021D2B72752}"/>
          </ac:picMkLst>
        </pc:picChg>
        <pc:picChg chg="del">
          <ac:chgData name="Mistri, Somen K" userId="0be3d461-045e-4def-96db-2a497456586c" providerId="ADAL" clId="{D0D05961-7BC9-634E-B980-FEC04AE8D38A}" dt="2021-02-25T20:37:29.019" v="1434" actId="478"/>
          <ac:picMkLst>
            <pc:docMk/>
            <pc:sldMk cId="2008826509" sldId="604"/>
            <ac:picMk id="30" creationId="{3306712C-B0E7-9645-BF46-D72C0D144AB5}"/>
          </ac:picMkLst>
        </pc:picChg>
        <pc:picChg chg="del">
          <ac:chgData name="Mistri, Somen K" userId="0be3d461-045e-4def-96db-2a497456586c" providerId="ADAL" clId="{D0D05961-7BC9-634E-B980-FEC04AE8D38A}" dt="2021-02-25T20:37:27.691" v="1433" actId="478"/>
          <ac:picMkLst>
            <pc:docMk/>
            <pc:sldMk cId="2008826509" sldId="604"/>
            <ac:picMk id="31" creationId="{AB5A00EC-1AFC-1F41-A914-7C57C635A2F9}"/>
          </ac:picMkLst>
        </pc:picChg>
        <pc:picChg chg="del">
          <ac:chgData name="Mistri, Somen K" userId="0be3d461-045e-4def-96db-2a497456586c" providerId="ADAL" clId="{D0D05961-7BC9-634E-B980-FEC04AE8D38A}" dt="2021-02-25T20:37:35.058" v="1437" actId="478"/>
          <ac:picMkLst>
            <pc:docMk/>
            <pc:sldMk cId="2008826509" sldId="604"/>
            <ac:picMk id="32" creationId="{96CDA965-3BB0-1B45-B333-08583F41D586}"/>
          </ac:picMkLst>
        </pc:picChg>
        <pc:cxnChg chg="del">
          <ac:chgData name="Mistri, Somen K" userId="0be3d461-045e-4def-96db-2a497456586c" providerId="ADAL" clId="{D0D05961-7BC9-634E-B980-FEC04AE8D38A}" dt="2021-02-25T20:37:33.152" v="1436" actId="478"/>
          <ac:cxnSpMkLst>
            <pc:docMk/>
            <pc:sldMk cId="2008826509" sldId="604"/>
            <ac:cxnSpMk id="8" creationId="{F8A3FE2F-8F70-1A42-AA78-AFB813F806FC}"/>
          </ac:cxnSpMkLst>
        </pc:cxnChg>
        <pc:cxnChg chg="mod">
          <ac:chgData name="Mistri, Somen K" userId="0be3d461-045e-4def-96db-2a497456586c" providerId="ADAL" clId="{D0D05961-7BC9-634E-B980-FEC04AE8D38A}" dt="2021-02-25T23:44:12.988" v="1701" actId="164"/>
          <ac:cxnSpMkLst>
            <pc:docMk/>
            <pc:sldMk cId="2008826509" sldId="604"/>
            <ac:cxnSpMk id="13" creationId="{5488560D-1AF7-BA43-AA27-2173150DDB59}"/>
          </ac:cxnSpMkLst>
        </pc:cxnChg>
        <pc:cxnChg chg="add mod">
          <ac:chgData name="Mistri, Somen K" userId="0be3d461-045e-4def-96db-2a497456586c" providerId="ADAL" clId="{D0D05961-7BC9-634E-B980-FEC04AE8D38A}" dt="2021-02-25T23:44:12.988" v="1701" actId="164"/>
          <ac:cxnSpMkLst>
            <pc:docMk/>
            <pc:sldMk cId="2008826509" sldId="604"/>
            <ac:cxnSpMk id="20" creationId="{3E80360C-4CE2-5449-9907-0337AF5BD1E0}"/>
          </ac:cxnSpMkLst>
        </pc:cxnChg>
        <pc:cxnChg chg="del">
          <ac:chgData name="Mistri, Somen K" userId="0be3d461-045e-4def-96db-2a497456586c" providerId="ADAL" clId="{D0D05961-7BC9-634E-B980-FEC04AE8D38A}" dt="2021-02-25T20:37:30.902" v="1435" actId="478"/>
          <ac:cxnSpMkLst>
            <pc:docMk/>
            <pc:sldMk cId="2008826509" sldId="604"/>
            <ac:cxnSpMk id="36" creationId="{11EC05FD-30BB-104E-966C-C59C49DBEE7F}"/>
          </ac:cxnSpMkLst>
        </pc:cxnChg>
        <pc:cxnChg chg="del">
          <ac:chgData name="Mistri, Somen K" userId="0be3d461-045e-4def-96db-2a497456586c" providerId="ADAL" clId="{D0D05961-7BC9-634E-B980-FEC04AE8D38A}" dt="2021-02-25T20:37:36.702" v="1438" actId="478"/>
          <ac:cxnSpMkLst>
            <pc:docMk/>
            <pc:sldMk cId="2008826509" sldId="604"/>
            <ac:cxnSpMk id="38" creationId="{4B3D3174-3063-9E4B-8A3A-C21D052CB0E2}"/>
          </ac:cxnSpMkLst>
        </pc:cxnChg>
        <pc:cxnChg chg="mod">
          <ac:chgData name="Mistri, Somen K" userId="0be3d461-045e-4def-96db-2a497456586c" providerId="ADAL" clId="{D0D05961-7BC9-634E-B980-FEC04AE8D38A}" dt="2021-02-25T23:30:22.514" v="1551" actId="14100"/>
          <ac:cxnSpMkLst>
            <pc:docMk/>
            <pc:sldMk cId="2008826509" sldId="604"/>
            <ac:cxnSpMk id="50" creationId="{14173BCE-09E8-4A42-9B2B-E600D9750277}"/>
          </ac:cxnSpMkLst>
        </pc:cxnChg>
        <pc:cxnChg chg="mod">
          <ac:chgData name="Mistri, Somen K" userId="0be3d461-045e-4def-96db-2a497456586c" providerId="ADAL" clId="{D0D05961-7BC9-634E-B980-FEC04AE8D38A}" dt="2021-02-25T23:30:47.320" v="1557" actId="14100"/>
          <ac:cxnSpMkLst>
            <pc:docMk/>
            <pc:sldMk cId="2008826509" sldId="604"/>
            <ac:cxnSpMk id="55" creationId="{A1524DD7-CCA6-1E41-8087-548C6536B450}"/>
          </ac:cxnSpMkLst>
        </pc:cxnChg>
        <pc:cxnChg chg="mod">
          <ac:chgData name="Mistri, Somen K" userId="0be3d461-045e-4def-96db-2a497456586c" providerId="ADAL" clId="{D0D05961-7BC9-634E-B980-FEC04AE8D38A}" dt="2021-02-25T23:28:40.143" v="1489" actId="1076"/>
          <ac:cxnSpMkLst>
            <pc:docMk/>
            <pc:sldMk cId="2008826509" sldId="604"/>
            <ac:cxnSpMk id="58" creationId="{454B6882-5847-914E-AE45-69485E3BD875}"/>
          </ac:cxnSpMkLst>
        </pc:cxnChg>
      </pc:sldChg>
      <pc:sldChg chg="add del ord">
        <pc:chgData name="Mistri, Somen K" userId="0be3d461-045e-4def-96db-2a497456586c" providerId="ADAL" clId="{D0D05961-7BC9-634E-B980-FEC04AE8D38A}" dt="2021-02-25T23:44:18.303" v="1702" actId="2696"/>
        <pc:sldMkLst>
          <pc:docMk/>
          <pc:sldMk cId="745943576" sldId="605"/>
        </pc:sldMkLst>
      </pc:sldChg>
      <pc:sldChg chg="addSp delSp modSp add mod delAnim modAnim">
        <pc:chgData name="Mistri, Somen K" userId="0be3d461-045e-4def-96db-2a497456586c" providerId="ADAL" clId="{D0D05961-7BC9-634E-B980-FEC04AE8D38A}" dt="2021-02-26T18:49:42.832" v="4709" actId="478"/>
        <pc:sldMkLst>
          <pc:docMk/>
          <pc:sldMk cId="809659103" sldId="605"/>
        </pc:sldMkLst>
        <pc:spChg chg="del mod">
          <ac:chgData name="Mistri, Somen K" userId="0be3d461-045e-4def-96db-2a497456586c" providerId="ADAL" clId="{D0D05961-7BC9-634E-B980-FEC04AE8D38A}" dt="2021-02-25T23:47:33.431" v="1750" actId="478"/>
          <ac:spMkLst>
            <pc:docMk/>
            <pc:sldMk cId="809659103" sldId="605"/>
            <ac:spMk id="24" creationId="{80824612-5595-C64D-8D28-E85E0EC8B036}"/>
          </ac:spMkLst>
        </pc:spChg>
        <pc:spChg chg="add del mod topLvl">
          <ac:chgData name="Mistri, Somen K" userId="0be3d461-045e-4def-96db-2a497456586c" providerId="ADAL" clId="{D0D05961-7BC9-634E-B980-FEC04AE8D38A}" dt="2021-02-26T17:25:15.315" v="4479" actId="478"/>
          <ac:spMkLst>
            <pc:docMk/>
            <pc:sldMk cId="809659103" sldId="605"/>
            <ac:spMk id="26" creationId="{4DB42B06-92CC-524A-8FAD-7B9AB69A6B08}"/>
          </ac:spMkLst>
        </pc:spChg>
        <pc:spChg chg="mod">
          <ac:chgData name="Mistri, Somen K" userId="0be3d461-045e-4def-96db-2a497456586c" providerId="ADAL" clId="{D0D05961-7BC9-634E-B980-FEC04AE8D38A}" dt="2021-02-25T23:45:26.058" v="1719"/>
          <ac:spMkLst>
            <pc:docMk/>
            <pc:sldMk cId="809659103" sldId="605"/>
            <ac:spMk id="29" creationId="{5FBEC221-E951-9649-9490-69B3E8B9C12D}"/>
          </ac:spMkLst>
        </pc:spChg>
        <pc:spChg chg="mod">
          <ac:chgData name="Mistri, Somen K" userId="0be3d461-045e-4def-96db-2a497456586c" providerId="ADAL" clId="{D0D05961-7BC9-634E-B980-FEC04AE8D38A}" dt="2021-02-25T23:45:26.058" v="1719"/>
          <ac:spMkLst>
            <pc:docMk/>
            <pc:sldMk cId="809659103" sldId="605"/>
            <ac:spMk id="30" creationId="{DE070F61-6672-3649-8105-0D2490F45DDE}"/>
          </ac:spMkLst>
        </pc:spChg>
        <pc:spChg chg="mod">
          <ac:chgData name="Mistri, Somen K" userId="0be3d461-045e-4def-96db-2a497456586c" providerId="ADAL" clId="{D0D05961-7BC9-634E-B980-FEC04AE8D38A}" dt="2021-02-25T23:45:26.058" v="1719"/>
          <ac:spMkLst>
            <pc:docMk/>
            <pc:sldMk cId="809659103" sldId="605"/>
            <ac:spMk id="31" creationId="{2A981D18-33AB-BB40-9AB5-306BC4FFE4F7}"/>
          </ac:spMkLst>
        </pc:spChg>
        <pc:spChg chg="mod">
          <ac:chgData name="Mistri, Somen K" userId="0be3d461-045e-4def-96db-2a497456586c" providerId="ADAL" clId="{D0D05961-7BC9-634E-B980-FEC04AE8D38A}" dt="2021-02-25T23:45:26.058" v="1719"/>
          <ac:spMkLst>
            <pc:docMk/>
            <pc:sldMk cId="809659103" sldId="605"/>
            <ac:spMk id="32" creationId="{3B82C900-53D6-3A4B-A993-4DECC25CB01D}"/>
          </ac:spMkLst>
        </pc:spChg>
        <pc:spChg chg="mod">
          <ac:chgData name="Mistri, Somen K" userId="0be3d461-045e-4def-96db-2a497456586c" providerId="ADAL" clId="{D0D05961-7BC9-634E-B980-FEC04AE8D38A}" dt="2021-02-25T23:45:26.058" v="1719"/>
          <ac:spMkLst>
            <pc:docMk/>
            <pc:sldMk cId="809659103" sldId="605"/>
            <ac:spMk id="37" creationId="{9708B3A0-0297-004A-9DDE-A8C4AF54BC94}"/>
          </ac:spMkLst>
        </pc:spChg>
        <pc:spChg chg="mod">
          <ac:chgData name="Mistri, Somen K" userId="0be3d461-045e-4def-96db-2a497456586c" providerId="ADAL" clId="{D0D05961-7BC9-634E-B980-FEC04AE8D38A}" dt="2021-02-25T23:45:26.058" v="1719"/>
          <ac:spMkLst>
            <pc:docMk/>
            <pc:sldMk cId="809659103" sldId="605"/>
            <ac:spMk id="39" creationId="{9327748D-AB64-6745-B83A-BB73904C7377}"/>
          </ac:spMkLst>
        </pc:spChg>
        <pc:spChg chg="mod">
          <ac:chgData name="Mistri, Somen K" userId="0be3d461-045e-4def-96db-2a497456586c" providerId="ADAL" clId="{D0D05961-7BC9-634E-B980-FEC04AE8D38A}" dt="2021-02-25T23:45:26.058" v="1719"/>
          <ac:spMkLst>
            <pc:docMk/>
            <pc:sldMk cId="809659103" sldId="605"/>
            <ac:spMk id="41" creationId="{9C4F0CD0-49DD-944F-B1A4-63E1F24A85B7}"/>
          </ac:spMkLst>
        </pc:spChg>
        <pc:spChg chg="mod">
          <ac:chgData name="Mistri, Somen K" userId="0be3d461-045e-4def-96db-2a497456586c" providerId="ADAL" clId="{D0D05961-7BC9-634E-B980-FEC04AE8D38A}" dt="2021-02-25T23:45:26.058" v="1719"/>
          <ac:spMkLst>
            <pc:docMk/>
            <pc:sldMk cId="809659103" sldId="605"/>
            <ac:spMk id="43" creationId="{22805D43-1B73-704B-BC84-8F081563DB32}"/>
          </ac:spMkLst>
        </pc:spChg>
        <pc:spChg chg="add mod">
          <ac:chgData name="Mistri, Somen K" userId="0be3d461-045e-4def-96db-2a497456586c" providerId="ADAL" clId="{D0D05961-7BC9-634E-B980-FEC04AE8D38A}" dt="2021-02-26T00:00:06.231" v="1829" actId="1076"/>
          <ac:spMkLst>
            <pc:docMk/>
            <pc:sldMk cId="809659103" sldId="605"/>
            <ac:spMk id="46" creationId="{AB5E68EC-D97A-624C-BE42-9E92E91502A3}"/>
          </ac:spMkLst>
        </pc:spChg>
        <pc:spChg chg="add del mod">
          <ac:chgData name="Mistri, Somen K" userId="0be3d461-045e-4def-96db-2a497456586c" providerId="ADAL" clId="{D0D05961-7BC9-634E-B980-FEC04AE8D38A}" dt="2021-02-25T23:48:34.389" v="1756"/>
          <ac:spMkLst>
            <pc:docMk/>
            <pc:sldMk cId="809659103" sldId="605"/>
            <ac:spMk id="60" creationId="{62B89173-4467-1F4D-B0C2-0AC53121C9E5}"/>
          </ac:spMkLst>
        </pc:spChg>
        <pc:spChg chg="add del mod">
          <ac:chgData name="Mistri, Somen K" userId="0be3d461-045e-4def-96db-2a497456586c" providerId="ADAL" clId="{D0D05961-7BC9-634E-B980-FEC04AE8D38A}" dt="2021-02-25T23:48:34.389" v="1756"/>
          <ac:spMkLst>
            <pc:docMk/>
            <pc:sldMk cId="809659103" sldId="605"/>
            <ac:spMk id="61" creationId="{062A5B50-63A8-A749-8300-5EEE1E649B7A}"/>
          </ac:spMkLst>
        </pc:spChg>
        <pc:spChg chg="del mod topLvl">
          <ac:chgData name="Mistri, Somen K" userId="0be3d461-045e-4def-96db-2a497456586c" providerId="ADAL" clId="{D0D05961-7BC9-634E-B980-FEC04AE8D38A}" dt="2021-02-25T23:57:14.161" v="1788" actId="478"/>
          <ac:spMkLst>
            <pc:docMk/>
            <pc:sldMk cId="809659103" sldId="605"/>
            <ac:spMk id="65" creationId="{22877D86-81CE-E24D-85D8-4C10C860886F}"/>
          </ac:spMkLst>
        </pc:spChg>
        <pc:spChg chg="mod">
          <ac:chgData name="Mistri, Somen K" userId="0be3d461-045e-4def-96db-2a497456586c" providerId="ADAL" clId="{D0D05961-7BC9-634E-B980-FEC04AE8D38A}" dt="2021-02-25T23:57:07.863" v="1786"/>
          <ac:spMkLst>
            <pc:docMk/>
            <pc:sldMk cId="809659103" sldId="605"/>
            <ac:spMk id="67" creationId="{16922F15-4CEA-E444-90C7-6BD684EBD6A0}"/>
          </ac:spMkLst>
        </pc:spChg>
        <pc:spChg chg="add mod">
          <ac:chgData name="Mistri, Somen K" userId="0be3d461-045e-4def-96db-2a497456586c" providerId="ADAL" clId="{D0D05961-7BC9-634E-B980-FEC04AE8D38A}" dt="2021-02-26T00:00:02.955" v="1828" actId="1076"/>
          <ac:spMkLst>
            <pc:docMk/>
            <pc:sldMk cId="809659103" sldId="605"/>
            <ac:spMk id="68" creationId="{1E1C5885-02B1-BE43-B1EC-EFF94D2ADD06}"/>
          </ac:spMkLst>
        </pc:spChg>
        <pc:spChg chg="add mod">
          <ac:chgData name="Mistri, Somen K" userId="0be3d461-045e-4def-96db-2a497456586c" providerId="ADAL" clId="{D0D05961-7BC9-634E-B980-FEC04AE8D38A}" dt="2021-02-26T00:02:49.622" v="1847" actId="20577"/>
          <ac:spMkLst>
            <pc:docMk/>
            <pc:sldMk cId="809659103" sldId="605"/>
            <ac:spMk id="70" creationId="{EA291018-53CB-B540-A4C6-2BFAE9B47D60}"/>
          </ac:spMkLst>
        </pc:spChg>
        <pc:spChg chg="add del mod">
          <ac:chgData name="Mistri, Somen K" userId="0be3d461-045e-4def-96db-2a497456586c" providerId="ADAL" clId="{D0D05961-7BC9-634E-B980-FEC04AE8D38A}" dt="2021-02-26T18:49:42.832" v="4709" actId="478"/>
          <ac:spMkLst>
            <pc:docMk/>
            <pc:sldMk cId="809659103" sldId="605"/>
            <ac:spMk id="71" creationId="{DFE1EFD6-521A-2742-B306-1ECFC3A80066}"/>
          </ac:spMkLst>
        </pc:spChg>
        <pc:spChg chg="add del mod">
          <ac:chgData name="Mistri, Somen K" userId="0be3d461-045e-4def-96db-2a497456586c" providerId="ADAL" clId="{D0D05961-7BC9-634E-B980-FEC04AE8D38A}" dt="2021-02-26T18:49:42.832" v="4709" actId="478"/>
          <ac:spMkLst>
            <pc:docMk/>
            <pc:sldMk cId="809659103" sldId="605"/>
            <ac:spMk id="72" creationId="{75116997-B54D-F244-B2B7-58EB545869E0}"/>
          </ac:spMkLst>
        </pc:spChg>
        <pc:spChg chg="add del mod">
          <ac:chgData name="Mistri, Somen K" userId="0be3d461-045e-4def-96db-2a497456586c" providerId="ADAL" clId="{D0D05961-7BC9-634E-B980-FEC04AE8D38A}" dt="2021-02-26T18:49:42.832" v="4709" actId="478"/>
          <ac:spMkLst>
            <pc:docMk/>
            <pc:sldMk cId="809659103" sldId="605"/>
            <ac:spMk id="73" creationId="{574B4794-E5D0-A44E-A60E-AD19E3421D75}"/>
          </ac:spMkLst>
        </pc:spChg>
        <pc:grpChg chg="del">
          <ac:chgData name="Mistri, Somen K" userId="0be3d461-045e-4def-96db-2a497456586c" providerId="ADAL" clId="{D0D05961-7BC9-634E-B980-FEC04AE8D38A}" dt="2021-02-25T23:44:28.499" v="1704" actId="478"/>
          <ac:grpSpMkLst>
            <pc:docMk/>
            <pc:sldMk cId="809659103" sldId="605"/>
            <ac:grpSpMk id="15" creationId="{E34B7854-3D9F-8446-8D26-3DE603C8E4B0}"/>
          </ac:grpSpMkLst>
        </pc:grpChg>
        <pc:grpChg chg="del mod">
          <ac:chgData name="Mistri, Somen K" userId="0be3d461-045e-4def-96db-2a497456586c" providerId="ADAL" clId="{D0D05961-7BC9-634E-B980-FEC04AE8D38A}" dt="2021-02-25T23:45:09.126" v="1715" actId="478"/>
          <ac:grpSpMkLst>
            <pc:docMk/>
            <pc:sldMk cId="809659103" sldId="605"/>
            <ac:grpSpMk id="16" creationId="{DC0CDF1C-715B-B247-8AB6-D08EC0097B9D}"/>
          </ac:grpSpMkLst>
        </pc:grpChg>
        <pc:grpChg chg="add del mod">
          <ac:chgData name="Mistri, Somen K" userId="0be3d461-045e-4def-96db-2a497456586c" providerId="ADAL" clId="{D0D05961-7BC9-634E-B980-FEC04AE8D38A}" dt="2021-02-25T23:45:27.335" v="1720"/>
          <ac:grpSpMkLst>
            <pc:docMk/>
            <pc:sldMk cId="809659103" sldId="605"/>
            <ac:grpSpMk id="27" creationId="{6CCF3CB4-8E0B-0F4C-A742-6F2A50E9F023}"/>
          </ac:grpSpMkLst>
        </pc:grpChg>
        <pc:grpChg chg="mod">
          <ac:chgData name="Mistri, Somen K" userId="0be3d461-045e-4def-96db-2a497456586c" providerId="ADAL" clId="{D0D05961-7BC9-634E-B980-FEC04AE8D38A}" dt="2021-02-25T23:45:26.058" v="1719"/>
          <ac:grpSpMkLst>
            <pc:docMk/>
            <pc:sldMk cId="809659103" sldId="605"/>
            <ac:grpSpMk id="34" creationId="{1229FDC9-0173-734F-8058-605AA30F3E5F}"/>
          </ac:grpSpMkLst>
        </pc:grpChg>
        <pc:grpChg chg="mod">
          <ac:chgData name="Mistri, Somen K" userId="0be3d461-045e-4def-96db-2a497456586c" providerId="ADAL" clId="{D0D05961-7BC9-634E-B980-FEC04AE8D38A}" dt="2021-02-25T23:45:26.058" v="1719"/>
          <ac:grpSpMkLst>
            <pc:docMk/>
            <pc:sldMk cId="809659103" sldId="605"/>
            <ac:grpSpMk id="35" creationId="{50BD71C6-3543-2449-9CA9-FE205A6AB303}"/>
          </ac:grpSpMkLst>
        </pc:grpChg>
        <pc:grpChg chg="mod">
          <ac:chgData name="Mistri, Somen K" userId="0be3d461-045e-4def-96db-2a497456586c" providerId="ADAL" clId="{D0D05961-7BC9-634E-B980-FEC04AE8D38A}" dt="2021-02-25T23:45:26.058" v="1719"/>
          <ac:grpSpMkLst>
            <pc:docMk/>
            <pc:sldMk cId="809659103" sldId="605"/>
            <ac:grpSpMk id="36" creationId="{BE63355E-FB38-714E-AEE0-7FE92D1CABC5}"/>
          </ac:grpSpMkLst>
        </pc:grpChg>
        <pc:grpChg chg="add del mod">
          <ac:chgData name="Mistri, Somen K" userId="0be3d461-045e-4def-96db-2a497456586c" providerId="ADAL" clId="{D0D05961-7BC9-634E-B980-FEC04AE8D38A}" dt="2021-02-26T17:25:15.315" v="4479" actId="478"/>
          <ac:grpSpMkLst>
            <pc:docMk/>
            <pc:sldMk cId="809659103" sldId="605"/>
            <ac:grpSpMk id="45" creationId="{BBFA4C46-EDD3-294C-BD21-23A50A7DED17}"/>
          </ac:grpSpMkLst>
        </pc:grpChg>
        <pc:grpChg chg="add mod">
          <ac:chgData name="Mistri, Somen K" userId="0be3d461-045e-4def-96db-2a497456586c" providerId="ADAL" clId="{D0D05961-7BC9-634E-B980-FEC04AE8D38A}" dt="2021-02-25T23:59:58.989" v="1827" actId="164"/>
          <ac:grpSpMkLst>
            <pc:docMk/>
            <pc:sldMk cId="809659103" sldId="605"/>
            <ac:grpSpMk id="47" creationId="{FA982442-EBB7-7C4D-BA05-AF0A0EDC9F3B}"/>
          </ac:grpSpMkLst>
        </pc:grpChg>
        <pc:grpChg chg="add del mod">
          <ac:chgData name="Mistri, Somen K" userId="0be3d461-045e-4def-96db-2a497456586c" providerId="ADAL" clId="{D0D05961-7BC9-634E-B980-FEC04AE8D38A}" dt="2021-02-25T23:57:14.161" v="1788" actId="478"/>
          <ac:grpSpMkLst>
            <pc:docMk/>
            <pc:sldMk cId="809659103" sldId="605"/>
            <ac:grpSpMk id="62" creationId="{99250E18-A667-604C-9A82-7CCB10B53A53}"/>
          </ac:grpSpMkLst>
        </pc:grpChg>
        <pc:grpChg chg="mod topLvl">
          <ac:chgData name="Mistri, Somen K" userId="0be3d461-045e-4def-96db-2a497456586c" providerId="ADAL" clId="{D0D05961-7BC9-634E-B980-FEC04AE8D38A}" dt="2021-02-25T23:59:17.034" v="1822" actId="164"/>
          <ac:grpSpMkLst>
            <pc:docMk/>
            <pc:sldMk cId="809659103" sldId="605"/>
            <ac:grpSpMk id="64" creationId="{757531E7-612A-CF48-B613-D1AB77BC16DE}"/>
          </ac:grpSpMkLst>
        </pc:grpChg>
        <pc:grpChg chg="add mod">
          <ac:chgData name="Mistri, Somen K" userId="0be3d461-045e-4def-96db-2a497456586c" providerId="ADAL" clId="{D0D05961-7BC9-634E-B980-FEC04AE8D38A}" dt="2021-02-26T00:00:14.717" v="1830" actId="1076"/>
          <ac:grpSpMkLst>
            <pc:docMk/>
            <pc:sldMk cId="809659103" sldId="605"/>
            <ac:grpSpMk id="69" creationId="{E9A28B75-6EF7-5244-A4AD-107854657C8D}"/>
          </ac:grpSpMkLst>
        </pc:grpChg>
        <pc:picChg chg="add mod topLvl">
          <ac:chgData name="Mistri, Somen K" userId="0be3d461-045e-4def-96db-2a497456586c" providerId="ADAL" clId="{D0D05961-7BC9-634E-B980-FEC04AE8D38A}" dt="2021-02-26T17:25:15.315" v="4479" actId="478"/>
          <ac:picMkLst>
            <pc:docMk/>
            <pc:sldMk cId="809659103" sldId="605"/>
            <ac:picMk id="2" creationId="{9F99A7B0-92EF-A648-ADB1-F7403F5CF29F}"/>
          </ac:picMkLst>
        </pc:picChg>
        <pc:picChg chg="add del mod">
          <ac:chgData name="Mistri, Somen K" userId="0be3d461-045e-4def-96db-2a497456586c" providerId="ADAL" clId="{D0D05961-7BC9-634E-B980-FEC04AE8D38A}" dt="2021-02-25T23:54:00.089" v="1764" actId="478"/>
          <ac:picMkLst>
            <pc:docMk/>
            <pc:sldMk cId="809659103" sldId="605"/>
            <ac:picMk id="6" creationId="{1848C063-ED14-9D4C-8832-A986CADB3D13}"/>
          </ac:picMkLst>
        </pc:picChg>
        <pc:picChg chg="add del mod">
          <ac:chgData name="Mistri, Somen K" userId="0be3d461-045e-4def-96db-2a497456586c" providerId="ADAL" clId="{D0D05961-7BC9-634E-B980-FEC04AE8D38A}" dt="2021-02-25T23:54:01.373" v="1765" actId="478"/>
          <ac:picMkLst>
            <pc:docMk/>
            <pc:sldMk cId="809659103" sldId="605"/>
            <ac:picMk id="17" creationId="{FC42DEEC-3684-7545-9126-13E632282C71}"/>
          </ac:picMkLst>
        </pc:picChg>
        <pc:picChg chg="add mod">
          <ac:chgData name="Mistri, Somen K" userId="0be3d461-045e-4def-96db-2a497456586c" providerId="ADAL" clId="{D0D05961-7BC9-634E-B980-FEC04AE8D38A}" dt="2021-02-25T23:55:20.399" v="1775" actId="1076"/>
          <ac:picMkLst>
            <pc:docMk/>
            <pc:sldMk cId="809659103" sldId="605"/>
            <ac:picMk id="18" creationId="{D39486B5-CE2E-2448-9B45-15C48658DEF3}"/>
          </ac:picMkLst>
        </pc:picChg>
        <pc:picChg chg="add mod">
          <ac:chgData name="Mistri, Somen K" userId="0be3d461-045e-4def-96db-2a497456586c" providerId="ADAL" clId="{D0D05961-7BC9-634E-B980-FEC04AE8D38A}" dt="2021-02-25T23:54:13.992" v="1770" actId="1076"/>
          <ac:picMkLst>
            <pc:docMk/>
            <pc:sldMk cId="809659103" sldId="605"/>
            <ac:picMk id="21" creationId="{F0806BBB-B183-A849-B9BF-32A4963C7F7D}"/>
          </ac:picMkLst>
        </pc:picChg>
        <pc:picChg chg="add mod">
          <ac:chgData name="Mistri, Somen K" userId="0be3d461-045e-4def-96db-2a497456586c" providerId="ADAL" clId="{D0D05961-7BC9-634E-B980-FEC04AE8D38A}" dt="2021-02-25T23:54:33.231" v="1773" actId="1076"/>
          <ac:picMkLst>
            <pc:docMk/>
            <pc:sldMk cId="809659103" sldId="605"/>
            <ac:picMk id="23" creationId="{FAC19B10-D5B8-0D49-9F2A-CB1FD20D883C}"/>
          </ac:picMkLst>
        </pc:picChg>
        <pc:picChg chg="mod">
          <ac:chgData name="Mistri, Somen K" userId="0be3d461-045e-4def-96db-2a497456586c" providerId="ADAL" clId="{D0D05961-7BC9-634E-B980-FEC04AE8D38A}" dt="2021-02-25T23:45:26.058" v="1719"/>
          <ac:picMkLst>
            <pc:docMk/>
            <pc:sldMk cId="809659103" sldId="605"/>
            <ac:picMk id="28" creationId="{B5122BBF-E5A5-9D4A-8832-77AEC7BFBE5A}"/>
          </ac:picMkLst>
        </pc:picChg>
        <pc:picChg chg="add del mod">
          <ac:chgData name="Mistri, Somen K" userId="0be3d461-045e-4def-96db-2a497456586c" providerId="ADAL" clId="{D0D05961-7BC9-634E-B980-FEC04AE8D38A}" dt="2021-02-25T23:48:34.389" v="1756"/>
          <ac:picMkLst>
            <pc:docMk/>
            <pc:sldMk cId="809659103" sldId="605"/>
            <ac:picMk id="51" creationId="{4A653234-F969-9948-91AA-23888210723E}"/>
          </ac:picMkLst>
        </pc:picChg>
        <pc:picChg chg="add del mod">
          <ac:chgData name="Mistri, Somen K" userId="0be3d461-045e-4def-96db-2a497456586c" providerId="ADAL" clId="{D0D05961-7BC9-634E-B980-FEC04AE8D38A}" dt="2021-02-25T23:48:34.389" v="1756"/>
          <ac:picMkLst>
            <pc:docMk/>
            <pc:sldMk cId="809659103" sldId="605"/>
            <ac:picMk id="53" creationId="{C9391796-5B74-1C46-9081-77E1E094AE23}"/>
          </ac:picMkLst>
        </pc:picChg>
        <pc:picChg chg="add del mod">
          <ac:chgData name="Mistri, Somen K" userId="0be3d461-045e-4def-96db-2a497456586c" providerId="ADAL" clId="{D0D05961-7BC9-634E-B980-FEC04AE8D38A}" dt="2021-02-25T23:48:34.389" v="1756"/>
          <ac:picMkLst>
            <pc:docMk/>
            <pc:sldMk cId="809659103" sldId="605"/>
            <ac:picMk id="59" creationId="{3541CA54-B26A-CD4E-BBE4-B9855ACBBF92}"/>
          </ac:picMkLst>
        </pc:picChg>
        <pc:picChg chg="mod">
          <ac:chgData name="Mistri, Somen K" userId="0be3d461-045e-4def-96db-2a497456586c" providerId="ADAL" clId="{D0D05961-7BC9-634E-B980-FEC04AE8D38A}" dt="2021-02-25T23:59:40.483" v="1825" actId="1076"/>
          <ac:picMkLst>
            <pc:docMk/>
            <pc:sldMk cId="809659103" sldId="605"/>
            <ac:picMk id="66" creationId="{959FDE89-5B09-7E48-9D05-E54DB6482CC4}"/>
          </ac:picMkLst>
        </pc:picChg>
        <pc:cxnChg chg="mod">
          <ac:chgData name="Mistri, Somen K" userId="0be3d461-045e-4def-96db-2a497456586c" providerId="ADAL" clId="{D0D05961-7BC9-634E-B980-FEC04AE8D38A}" dt="2021-02-25T23:45:26.058" v="1719"/>
          <ac:cxnSpMkLst>
            <pc:docMk/>
            <pc:sldMk cId="809659103" sldId="605"/>
            <ac:cxnSpMk id="33" creationId="{DEE8DF97-1D5A-0E49-8379-F8FE5B2735A6}"/>
          </ac:cxnSpMkLst>
        </pc:cxnChg>
        <pc:cxnChg chg="mod">
          <ac:chgData name="Mistri, Somen K" userId="0be3d461-045e-4def-96db-2a497456586c" providerId="ADAL" clId="{D0D05961-7BC9-634E-B980-FEC04AE8D38A}" dt="2021-02-25T23:45:26.058" v="1719"/>
          <ac:cxnSpMkLst>
            <pc:docMk/>
            <pc:sldMk cId="809659103" sldId="605"/>
            <ac:cxnSpMk id="38" creationId="{E2B7A7A9-D603-B748-9CDC-F453C99CEE1E}"/>
          </ac:cxnSpMkLst>
        </pc:cxnChg>
        <pc:cxnChg chg="mod">
          <ac:chgData name="Mistri, Somen K" userId="0be3d461-045e-4def-96db-2a497456586c" providerId="ADAL" clId="{D0D05961-7BC9-634E-B980-FEC04AE8D38A}" dt="2021-02-25T23:45:26.058" v="1719"/>
          <ac:cxnSpMkLst>
            <pc:docMk/>
            <pc:sldMk cId="809659103" sldId="605"/>
            <ac:cxnSpMk id="40" creationId="{B8DC3D99-7168-0E49-869F-723A4A670E8F}"/>
          </ac:cxnSpMkLst>
        </pc:cxnChg>
        <pc:cxnChg chg="mod">
          <ac:chgData name="Mistri, Somen K" userId="0be3d461-045e-4def-96db-2a497456586c" providerId="ADAL" clId="{D0D05961-7BC9-634E-B980-FEC04AE8D38A}" dt="2021-02-25T23:45:26.058" v="1719"/>
          <ac:cxnSpMkLst>
            <pc:docMk/>
            <pc:sldMk cId="809659103" sldId="605"/>
            <ac:cxnSpMk id="42" creationId="{946D4641-4730-F54A-9C0A-D4C1B830C72A}"/>
          </ac:cxnSpMkLst>
        </pc:cxnChg>
        <pc:cxnChg chg="mod">
          <ac:chgData name="Mistri, Somen K" userId="0be3d461-045e-4def-96db-2a497456586c" providerId="ADAL" clId="{D0D05961-7BC9-634E-B980-FEC04AE8D38A}" dt="2021-02-25T23:45:26.058" v="1719"/>
          <ac:cxnSpMkLst>
            <pc:docMk/>
            <pc:sldMk cId="809659103" sldId="605"/>
            <ac:cxnSpMk id="44" creationId="{ADABCD3F-2A4C-AB47-92F7-702D3BAFEFDC}"/>
          </ac:cxnSpMkLst>
        </pc:cxnChg>
      </pc:sldChg>
      <pc:sldChg chg="delSp modSp add mod delAnim">
        <pc:chgData name="Mistri, Somen K" userId="0be3d461-045e-4def-96db-2a497456586c" providerId="ADAL" clId="{D0D05961-7BC9-634E-B980-FEC04AE8D38A}" dt="2021-02-26T18:52:09.048" v="4720" actId="20577"/>
        <pc:sldMkLst>
          <pc:docMk/>
          <pc:sldMk cId="2764218698" sldId="606"/>
        </pc:sldMkLst>
        <pc:spChg chg="mod">
          <ac:chgData name="Mistri, Somen K" userId="0be3d461-045e-4def-96db-2a497456586c" providerId="ADAL" clId="{D0D05961-7BC9-634E-B980-FEC04AE8D38A}" dt="2021-02-26T00:04:54.879" v="1880" actId="20577"/>
          <ac:spMkLst>
            <pc:docMk/>
            <pc:sldMk cId="2764218698" sldId="606"/>
            <ac:spMk id="2" creationId="{17469C52-6812-CF43-B3D3-4ECF58B2DD62}"/>
          </ac:spMkLst>
        </pc:spChg>
        <pc:spChg chg="mod">
          <ac:chgData name="Mistri, Somen K" userId="0be3d461-045e-4def-96db-2a497456586c" providerId="ADAL" clId="{D0D05961-7BC9-634E-B980-FEC04AE8D38A}" dt="2021-02-26T18:52:09.048" v="4720" actId="20577"/>
          <ac:spMkLst>
            <pc:docMk/>
            <pc:sldMk cId="2764218698" sldId="606"/>
            <ac:spMk id="3" creationId="{11940DDC-5C86-7345-9C75-FD550BA8C818}"/>
          </ac:spMkLst>
        </pc:spChg>
        <pc:spChg chg="del topLvl">
          <ac:chgData name="Mistri, Somen K" userId="0be3d461-045e-4def-96db-2a497456586c" providerId="ADAL" clId="{D0D05961-7BC9-634E-B980-FEC04AE8D38A}" dt="2021-02-26T00:11:33.821" v="2171" actId="478"/>
          <ac:spMkLst>
            <pc:docMk/>
            <pc:sldMk cId="2764218698" sldId="606"/>
            <ac:spMk id="4" creationId="{6409A078-A229-064B-8CFA-DE4E9EB335C1}"/>
          </ac:spMkLst>
        </pc:spChg>
        <pc:spChg chg="del mod topLvl">
          <ac:chgData name="Mistri, Somen K" userId="0be3d461-045e-4def-96db-2a497456586c" providerId="ADAL" clId="{D0D05961-7BC9-634E-B980-FEC04AE8D38A}" dt="2021-02-26T00:11:31.021" v="2170" actId="478"/>
          <ac:spMkLst>
            <pc:docMk/>
            <pc:sldMk cId="2764218698" sldId="606"/>
            <ac:spMk id="5" creationId="{C71AB965-5A7D-D942-9346-0E0BFEA3904A}"/>
          </ac:spMkLst>
        </pc:spChg>
        <pc:grpChg chg="del">
          <ac:chgData name="Mistri, Somen K" userId="0be3d461-045e-4def-96db-2a497456586c" providerId="ADAL" clId="{D0D05961-7BC9-634E-B980-FEC04AE8D38A}" dt="2021-02-26T00:11:31.021" v="2170" actId="478"/>
          <ac:grpSpMkLst>
            <pc:docMk/>
            <pc:sldMk cId="2764218698" sldId="606"/>
            <ac:grpSpMk id="6" creationId="{630DBBD9-4CC2-8446-BD0B-EA010953ADF0}"/>
          </ac:grpSpMkLst>
        </pc:grpChg>
      </pc:sldChg>
      <pc:sldChg chg="addSp modSp new mod">
        <pc:chgData name="Mistri, Somen K" userId="0be3d461-045e-4def-96db-2a497456586c" providerId="ADAL" clId="{D0D05961-7BC9-634E-B980-FEC04AE8D38A}" dt="2021-02-26T00:15:46.930" v="2195" actId="1076"/>
        <pc:sldMkLst>
          <pc:docMk/>
          <pc:sldMk cId="3669622951" sldId="607"/>
        </pc:sldMkLst>
        <pc:spChg chg="mod">
          <ac:chgData name="Mistri, Somen K" userId="0be3d461-045e-4def-96db-2a497456586c" providerId="ADAL" clId="{D0D05961-7BC9-634E-B980-FEC04AE8D38A}" dt="2021-02-26T00:12:40.203" v="2174"/>
          <ac:spMkLst>
            <pc:docMk/>
            <pc:sldMk cId="3669622951" sldId="607"/>
            <ac:spMk id="4" creationId="{1DFC0977-37B2-F642-8BE3-AF8131795A8F}"/>
          </ac:spMkLst>
        </pc:spChg>
        <pc:spChg chg="mod">
          <ac:chgData name="Mistri, Somen K" userId="0be3d461-045e-4def-96db-2a497456586c" providerId="ADAL" clId="{D0D05961-7BC9-634E-B980-FEC04AE8D38A}" dt="2021-02-26T00:12:40.203" v="2174"/>
          <ac:spMkLst>
            <pc:docMk/>
            <pc:sldMk cId="3669622951" sldId="607"/>
            <ac:spMk id="6" creationId="{CE69FFA0-C25E-134C-92EE-692DBA83EF56}"/>
          </ac:spMkLst>
        </pc:spChg>
        <pc:spChg chg="mod">
          <ac:chgData name="Mistri, Somen K" userId="0be3d461-045e-4def-96db-2a497456586c" providerId="ADAL" clId="{D0D05961-7BC9-634E-B980-FEC04AE8D38A}" dt="2021-02-26T00:12:40.203" v="2174"/>
          <ac:spMkLst>
            <pc:docMk/>
            <pc:sldMk cId="3669622951" sldId="607"/>
            <ac:spMk id="7" creationId="{1D7B616B-213E-B741-835F-91A9A9631509}"/>
          </ac:spMkLst>
        </pc:spChg>
        <pc:spChg chg="add mod">
          <ac:chgData name="Mistri, Somen K" userId="0be3d461-045e-4def-96db-2a497456586c" providerId="ADAL" clId="{D0D05961-7BC9-634E-B980-FEC04AE8D38A}" dt="2021-02-26T00:15:46.930" v="2195" actId="1076"/>
          <ac:spMkLst>
            <pc:docMk/>
            <pc:sldMk cId="3669622951" sldId="607"/>
            <ac:spMk id="8" creationId="{D06CF9E5-50EE-BC40-9508-C5BEBE30758A}"/>
          </ac:spMkLst>
        </pc:spChg>
        <pc:spChg chg="add mod">
          <ac:chgData name="Mistri, Somen K" userId="0be3d461-045e-4def-96db-2a497456586c" providerId="ADAL" clId="{D0D05961-7BC9-634E-B980-FEC04AE8D38A}" dt="2021-02-26T00:15:42.328" v="2194" actId="14100"/>
          <ac:spMkLst>
            <pc:docMk/>
            <pc:sldMk cId="3669622951" sldId="607"/>
            <ac:spMk id="9" creationId="{18731E95-5F2C-A04C-9F28-D9AF620337D3}"/>
          </ac:spMkLst>
        </pc:spChg>
        <pc:grpChg chg="add mod">
          <ac:chgData name="Mistri, Somen K" userId="0be3d461-045e-4def-96db-2a497456586c" providerId="ADAL" clId="{D0D05961-7BC9-634E-B980-FEC04AE8D38A}" dt="2021-02-26T00:12:42.369" v="2175" actId="1076"/>
          <ac:grpSpMkLst>
            <pc:docMk/>
            <pc:sldMk cId="3669622951" sldId="607"/>
            <ac:grpSpMk id="2" creationId="{5FB565F8-3F1B-F34E-9034-D16D698FEDEF}"/>
          </ac:grpSpMkLst>
        </pc:grpChg>
        <pc:grpChg chg="mod">
          <ac:chgData name="Mistri, Somen K" userId="0be3d461-045e-4def-96db-2a497456586c" providerId="ADAL" clId="{D0D05961-7BC9-634E-B980-FEC04AE8D38A}" dt="2021-02-26T00:12:40.203" v="2174"/>
          <ac:grpSpMkLst>
            <pc:docMk/>
            <pc:sldMk cId="3669622951" sldId="607"/>
            <ac:grpSpMk id="3" creationId="{2E25E244-371E-A24B-8AF3-A555345792D1}"/>
          </ac:grpSpMkLst>
        </pc:grpChg>
        <pc:picChg chg="mod">
          <ac:chgData name="Mistri, Somen K" userId="0be3d461-045e-4def-96db-2a497456586c" providerId="ADAL" clId="{D0D05961-7BC9-634E-B980-FEC04AE8D38A}" dt="2021-02-26T00:12:40.203" v="2174"/>
          <ac:picMkLst>
            <pc:docMk/>
            <pc:sldMk cId="3669622951" sldId="607"/>
            <ac:picMk id="5" creationId="{5778AB45-E140-2B4C-B6D4-E8234F686FF1}"/>
          </ac:picMkLst>
        </pc:picChg>
      </pc:sldChg>
      <pc:sldChg chg="addSp delSp modSp add mod delAnim modAnim">
        <pc:chgData name="Mistri, Somen K" userId="0be3d461-045e-4def-96db-2a497456586c" providerId="ADAL" clId="{D0D05961-7BC9-634E-B980-FEC04AE8D38A}" dt="2021-02-26T18:49:51.543" v="4710"/>
        <pc:sldMkLst>
          <pc:docMk/>
          <pc:sldMk cId="447064168" sldId="608"/>
        </pc:sldMkLst>
        <pc:spChg chg="add mod">
          <ac:chgData name="Mistri, Somen K" userId="0be3d461-045e-4def-96db-2a497456586c" providerId="ADAL" clId="{D0D05961-7BC9-634E-B980-FEC04AE8D38A}" dt="2021-02-26T00:22:27.824" v="2337" actId="1036"/>
          <ac:spMkLst>
            <pc:docMk/>
            <pc:sldMk cId="447064168" sldId="608"/>
            <ac:spMk id="3" creationId="{054EB425-5AA5-BF41-8C37-AB9EDEB1CBF0}"/>
          </ac:spMkLst>
        </pc:spChg>
        <pc:spChg chg="add mod">
          <ac:chgData name="Mistri, Somen K" userId="0be3d461-045e-4def-96db-2a497456586c" providerId="ADAL" clId="{D0D05961-7BC9-634E-B980-FEC04AE8D38A}" dt="2021-02-26T00:22:35.460" v="2344" actId="1036"/>
          <ac:spMkLst>
            <pc:docMk/>
            <pc:sldMk cId="447064168" sldId="608"/>
            <ac:spMk id="5" creationId="{9C0BF400-71BE-8B4C-AAC0-7A35CFAE698B}"/>
          </ac:spMkLst>
        </pc:spChg>
        <pc:grpChg chg="add mod">
          <ac:chgData name="Mistri, Somen K" userId="0be3d461-045e-4def-96db-2a497456586c" providerId="ADAL" clId="{D0D05961-7BC9-634E-B980-FEC04AE8D38A}" dt="2021-02-26T00:21:39.318" v="2302" actId="164"/>
          <ac:grpSpMkLst>
            <pc:docMk/>
            <pc:sldMk cId="447064168" sldId="608"/>
            <ac:grpSpMk id="4" creationId="{969178B5-AD4E-BE44-9D8F-D9E8EFF1F726}"/>
          </ac:grpSpMkLst>
        </pc:grpChg>
        <pc:grpChg chg="add mod">
          <ac:chgData name="Mistri, Somen K" userId="0be3d461-045e-4def-96db-2a497456586c" providerId="ADAL" clId="{D0D05961-7BC9-634E-B980-FEC04AE8D38A}" dt="2021-02-26T00:22:19.751" v="2327" actId="14100"/>
          <ac:grpSpMkLst>
            <pc:docMk/>
            <pc:sldMk cId="447064168" sldId="608"/>
            <ac:grpSpMk id="6" creationId="{44B394D1-1810-8143-92A1-6F675AC44DA6}"/>
          </ac:grpSpMkLst>
        </pc:grpChg>
        <pc:grpChg chg="del">
          <ac:chgData name="Mistri, Somen K" userId="0be3d461-045e-4def-96db-2a497456586c" providerId="ADAL" clId="{D0D05961-7BC9-634E-B980-FEC04AE8D38A}" dt="2021-02-26T00:19:21.002" v="2275" actId="478"/>
          <ac:grpSpMkLst>
            <pc:docMk/>
            <pc:sldMk cId="447064168" sldId="608"/>
            <ac:grpSpMk id="69" creationId="{E9A28B75-6EF7-5244-A4AD-107854657C8D}"/>
          </ac:grpSpMkLst>
        </pc:grpChg>
        <pc:picChg chg="del">
          <ac:chgData name="Mistri, Somen K" userId="0be3d461-045e-4def-96db-2a497456586c" providerId="ADAL" clId="{D0D05961-7BC9-634E-B980-FEC04AE8D38A}" dt="2021-02-26T00:19:22.636" v="2276" actId="478"/>
          <ac:picMkLst>
            <pc:docMk/>
            <pc:sldMk cId="447064168" sldId="608"/>
            <ac:picMk id="18" creationId="{D39486B5-CE2E-2448-9B45-15C48658DEF3}"/>
          </ac:picMkLst>
        </pc:picChg>
        <pc:picChg chg="add mod">
          <ac:chgData name="Mistri, Somen K" userId="0be3d461-045e-4def-96db-2a497456586c" providerId="ADAL" clId="{D0D05961-7BC9-634E-B980-FEC04AE8D38A}" dt="2021-02-26T00:20:58.807" v="2292" actId="164"/>
          <ac:picMkLst>
            <pc:docMk/>
            <pc:sldMk cId="447064168" sldId="608"/>
            <ac:picMk id="19" creationId="{57CC619F-F3EF-5D43-ABF0-D8F6855E8C3D}"/>
          </ac:picMkLst>
        </pc:picChg>
        <pc:picChg chg="add mod">
          <ac:chgData name="Mistri, Somen K" userId="0be3d461-045e-4def-96db-2a497456586c" providerId="ADAL" clId="{D0D05961-7BC9-634E-B980-FEC04AE8D38A}" dt="2021-02-26T00:20:58.807" v="2292" actId="164"/>
          <ac:picMkLst>
            <pc:docMk/>
            <pc:sldMk cId="447064168" sldId="608"/>
            <ac:picMk id="20" creationId="{953EE43F-884A-F546-AF06-704C9E19ED5B}"/>
          </ac:picMkLst>
        </pc:picChg>
      </pc:sldChg>
      <pc:sldChg chg="addSp modSp add mod modAnim">
        <pc:chgData name="Mistri, Somen K" userId="0be3d461-045e-4def-96db-2a497456586c" providerId="ADAL" clId="{D0D05961-7BC9-634E-B980-FEC04AE8D38A}" dt="2021-02-26T17:39:59.230" v="4513"/>
        <pc:sldMkLst>
          <pc:docMk/>
          <pc:sldMk cId="2646884525" sldId="609"/>
        </pc:sldMkLst>
        <pc:grpChg chg="add mod">
          <ac:chgData name="Mistri, Somen K" userId="0be3d461-045e-4def-96db-2a497456586c" providerId="ADAL" clId="{D0D05961-7BC9-634E-B980-FEC04AE8D38A}" dt="2021-02-26T17:39:46.510" v="4511" actId="164"/>
          <ac:grpSpMkLst>
            <pc:docMk/>
            <pc:sldMk cId="2646884525" sldId="609"/>
            <ac:grpSpMk id="8" creationId="{828AB528-037B-F148-BB5B-17742744E7D0}"/>
          </ac:grpSpMkLst>
        </pc:grpChg>
        <pc:grpChg chg="mod">
          <ac:chgData name="Mistri, Somen K" userId="0be3d461-045e-4def-96db-2a497456586c" providerId="ADAL" clId="{D0D05961-7BC9-634E-B980-FEC04AE8D38A}" dt="2021-02-26T17:39:46.510" v="4511" actId="164"/>
          <ac:grpSpMkLst>
            <pc:docMk/>
            <pc:sldMk cId="2646884525" sldId="609"/>
            <ac:grpSpMk id="19" creationId="{0E1E3E7E-3A07-5641-9D21-65639CE7F823}"/>
          </ac:grpSpMkLst>
        </pc:grpChg>
        <pc:cxnChg chg="add mod">
          <ac:chgData name="Mistri, Somen K" userId="0be3d461-045e-4def-96db-2a497456586c" providerId="ADAL" clId="{D0D05961-7BC9-634E-B980-FEC04AE8D38A}" dt="2021-02-26T17:39:46.510" v="4511" actId="164"/>
          <ac:cxnSpMkLst>
            <pc:docMk/>
            <pc:sldMk cId="2646884525" sldId="609"/>
            <ac:cxnSpMk id="20" creationId="{C5C9530C-4056-2B43-8213-6E92F99ABD9C}"/>
          </ac:cxnSpMkLst>
        </pc:cxn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74C51E3-7B05-D340-9B13-1B321CD364B3}"/>
              </a:ext>
            </a:extLst>
          </p:cNvPr>
          <p:cNvSpPr>
            <a:spLocks noGrp="1"/>
          </p:cNvSpPr>
          <p:nvPr>
            <p:ph type="hdr" sz="quarter"/>
          </p:nvPr>
        </p:nvSpPr>
        <p:spPr>
          <a:xfrm>
            <a:off x="0" y="0"/>
            <a:ext cx="4029513" cy="345501"/>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DEEEE44-5FCE-1248-98BA-3F1488C6EB9C}"/>
              </a:ext>
            </a:extLst>
          </p:cNvPr>
          <p:cNvSpPr>
            <a:spLocks noGrp="1"/>
          </p:cNvSpPr>
          <p:nvPr>
            <p:ph type="dt" sz="quarter" idx="1"/>
          </p:nvPr>
        </p:nvSpPr>
        <p:spPr>
          <a:xfrm>
            <a:off x="5264744" y="0"/>
            <a:ext cx="4029511" cy="345501"/>
          </a:xfrm>
          <a:prstGeom prst="rect">
            <a:avLst/>
          </a:prstGeom>
        </p:spPr>
        <p:txBody>
          <a:bodyPr vert="horz" lIns="91440" tIns="45720" rIns="91440" bIns="45720" rtlCol="0"/>
          <a:lstStyle>
            <a:lvl1pPr algn="r">
              <a:defRPr sz="1200"/>
            </a:lvl1pPr>
          </a:lstStyle>
          <a:p>
            <a:fld id="{60DE5520-B83F-EE42-BD2E-AC74E129F69D}" type="datetimeFigureOut">
              <a:rPr lang="en-US" smtClean="0"/>
              <a:t>7/7/23</a:t>
            </a:fld>
            <a:endParaRPr lang="en-US"/>
          </a:p>
        </p:txBody>
      </p:sp>
      <p:sp>
        <p:nvSpPr>
          <p:cNvPr id="4" name="Footer Placeholder 3">
            <a:extLst>
              <a:ext uri="{FF2B5EF4-FFF2-40B4-BE49-F238E27FC236}">
                <a16:creationId xmlns:a16="http://schemas.microsoft.com/office/drawing/2014/main" id="{6BB1B48C-2733-FF4D-9202-23C2FC42D181}"/>
              </a:ext>
            </a:extLst>
          </p:cNvPr>
          <p:cNvSpPr>
            <a:spLocks noGrp="1"/>
          </p:cNvSpPr>
          <p:nvPr>
            <p:ph type="ftr" sz="quarter" idx="2"/>
          </p:nvPr>
        </p:nvSpPr>
        <p:spPr>
          <a:xfrm>
            <a:off x="0" y="6536312"/>
            <a:ext cx="4029513" cy="345501"/>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8744E1C-7A69-834E-9458-26B68EA69506}"/>
              </a:ext>
            </a:extLst>
          </p:cNvPr>
          <p:cNvSpPr>
            <a:spLocks noGrp="1"/>
          </p:cNvSpPr>
          <p:nvPr>
            <p:ph type="sldNum" sz="quarter" idx="3"/>
          </p:nvPr>
        </p:nvSpPr>
        <p:spPr>
          <a:xfrm>
            <a:off x="5264744" y="6536312"/>
            <a:ext cx="4029511" cy="345501"/>
          </a:xfrm>
          <a:prstGeom prst="rect">
            <a:avLst/>
          </a:prstGeom>
        </p:spPr>
        <p:txBody>
          <a:bodyPr vert="horz" lIns="91440" tIns="45720" rIns="91440" bIns="45720" rtlCol="0" anchor="b"/>
          <a:lstStyle>
            <a:lvl1pPr algn="r">
              <a:defRPr sz="1200"/>
            </a:lvl1pPr>
          </a:lstStyle>
          <a:p>
            <a:fld id="{0A35CD05-005A-8649-919E-DE7B8052FE41}" type="slidenum">
              <a:rPr lang="en-US" smtClean="0"/>
              <a:t>‹#›</a:t>
            </a:fld>
            <a:endParaRPr lang="en-US"/>
          </a:p>
        </p:txBody>
      </p:sp>
    </p:spTree>
    <p:extLst>
      <p:ext uri="{BB962C8B-B14F-4D97-AF65-F5344CB8AC3E}">
        <p14:creationId xmlns:p14="http://schemas.microsoft.com/office/powerpoint/2010/main" val="3719187394"/>
      </p:ext>
    </p:extLst>
  </p:cSld>
  <p:clrMap bg1="lt1" tx1="dk1" bg2="lt2" tx2="dk2" accent1="accent1" accent2="accent2" accent3="accent3" accent4="accent4" accent5="accent5" accent6="accent6" hlink="hlink" folHlink="folHlink"/>
</p:handoutMaster>
</file>

<file path=ppt/media/image1.tiff>
</file>

<file path=ppt/media/image10.png>
</file>

<file path=ppt/media/image11.png>
</file>

<file path=ppt/media/image2.tiff>
</file>

<file path=ppt/media/image29.tiff>
</file>

<file path=ppt/media/image3.jpeg>
</file>

<file path=ppt/media/image30.tiff>
</file>

<file path=ppt/media/image31.png>
</file>

<file path=ppt/media/image32.png>
</file>

<file path=ppt/media/image33.tiff>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tiff>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028440" cy="345286"/>
          </a:xfrm>
          <a:prstGeom prst="rect">
            <a:avLst/>
          </a:prstGeom>
        </p:spPr>
        <p:txBody>
          <a:bodyPr vert="horz" lIns="92830" tIns="46415" rIns="92830" bIns="46415" rtlCol="0"/>
          <a:lstStyle>
            <a:lvl1pPr algn="l">
              <a:defRPr sz="1200"/>
            </a:lvl1pPr>
          </a:lstStyle>
          <a:p>
            <a:endParaRPr lang="en-US"/>
          </a:p>
        </p:txBody>
      </p:sp>
      <p:sp>
        <p:nvSpPr>
          <p:cNvPr id="3" name="Date Placeholder 2"/>
          <p:cNvSpPr>
            <a:spLocks noGrp="1"/>
          </p:cNvSpPr>
          <p:nvPr>
            <p:ph type="dt" idx="1"/>
          </p:nvPr>
        </p:nvSpPr>
        <p:spPr>
          <a:xfrm>
            <a:off x="5265810" y="0"/>
            <a:ext cx="4028440" cy="345286"/>
          </a:xfrm>
          <a:prstGeom prst="rect">
            <a:avLst/>
          </a:prstGeom>
        </p:spPr>
        <p:txBody>
          <a:bodyPr vert="horz" lIns="92830" tIns="46415" rIns="92830" bIns="46415" rtlCol="0"/>
          <a:lstStyle>
            <a:lvl1pPr algn="r">
              <a:defRPr sz="1200"/>
            </a:lvl1pPr>
          </a:lstStyle>
          <a:p>
            <a:fld id="{1628CC9E-11B0-5B4B-8873-C43F2DC1E4E9}" type="datetimeFigureOut">
              <a:rPr lang="en-US" smtClean="0"/>
              <a:t>7/7/23</a:t>
            </a:fld>
            <a:endParaRPr lang="en-US"/>
          </a:p>
        </p:txBody>
      </p:sp>
      <p:sp>
        <p:nvSpPr>
          <p:cNvPr id="4" name="Slide Image Placeholder 3"/>
          <p:cNvSpPr>
            <a:spLocks noGrp="1" noRot="1" noChangeAspect="1"/>
          </p:cNvSpPr>
          <p:nvPr>
            <p:ph type="sldImg" idx="2"/>
          </p:nvPr>
        </p:nvSpPr>
        <p:spPr>
          <a:xfrm>
            <a:off x="2584450" y="860425"/>
            <a:ext cx="4127500" cy="2322513"/>
          </a:xfrm>
          <a:prstGeom prst="rect">
            <a:avLst/>
          </a:prstGeom>
          <a:noFill/>
          <a:ln w="12700">
            <a:solidFill>
              <a:prstClr val="black"/>
            </a:solidFill>
          </a:ln>
        </p:spPr>
        <p:txBody>
          <a:bodyPr vert="horz" lIns="92830" tIns="46415" rIns="92830" bIns="46415" rtlCol="0" anchor="ctr"/>
          <a:lstStyle/>
          <a:p>
            <a:endParaRPr lang="en-US"/>
          </a:p>
        </p:txBody>
      </p:sp>
      <p:sp>
        <p:nvSpPr>
          <p:cNvPr id="5" name="Notes Placeholder 4"/>
          <p:cNvSpPr>
            <a:spLocks noGrp="1"/>
          </p:cNvSpPr>
          <p:nvPr>
            <p:ph type="body" sz="quarter" idx="3"/>
          </p:nvPr>
        </p:nvSpPr>
        <p:spPr>
          <a:xfrm>
            <a:off x="929641" y="3311873"/>
            <a:ext cx="7437119" cy="2709714"/>
          </a:xfrm>
          <a:prstGeom prst="rect">
            <a:avLst/>
          </a:prstGeom>
        </p:spPr>
        <p:txBody>
          <a:bodyPr vert="horz" lIns="92830" tIns="46415" rIns="92830" bIns="46415"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6536529"/>
            <a:ext cx="4028440" cy="345285"/>
          </a:xfrm>
          <a:prstGeom prst="rect">
            <a:avLst/>
          </a:prstGeom>
        </p:spPr>
        <p:txBody>
          <a:bodyPr vert="horz" lIns="92830" tIns="46415" rIns="92830" bIns="46415" rtlCol="0" anchor="b"/>
          <a:lstStyle>
            <a:lvl1pPr algn="l">
              <a:defRPr sz="1200"/>
            </a:lvl1pPr>
          </a:lstStyle>
          <a:p>
            <a:endParaRPr lang="en-US"/>
          </a:p>
        </p:txBody>
      </p:sp>
      <p:sp>
        <p:nvSpPr>
          <p:cNvPr id="7" name="Slide Number Placeholder 6"/>
          <p:cNvSpPr>
            <a:spLocks noGrp="1"/>
          </p:cNvSpPr>
          <p:nvPr>
            <p:ph type="sldNum" sz="quarter" idx="5"/>
          </p:nvPr>
        </p:nvSpPr>
        <p:spPr>
          <a:xfrm>
            <a:off x="5265810" y="6536529"/>
            <a:ext cx="4028440" cy="345285"/>
          </a:xfrm>
          <a:prstGeom prst="rect">
            <a:avLst/>
          </a:prstGeom>
        </p:spPr>
        <p:txBody>
          <a:bodyPr vert="horz" lIns="92830" tIns="46415" rIns="92830" bIns="46415" rtlCol="0" anchor="b"/>
          <a:lstStyle>
            <a:lvl1pPr algn="r">
              <a:defRPr sz="1200"/>
            </a:lvl1pPr>
          </a:lstStyle>
          <a:p>
            <a:fld id="{7D17AAA5-A37D-D54A-929C-8CB954C58857}" type="slidenum">
              <a:rPr lang="en-US" smtClean="0"/>
              <a:t>‹#›</a:t>
            </a:fld>
            <a:endParaRPr lang="en-US"/>
          </a:p>
        </p:txBody>
      </p:sp>
    </p:spTree>
    <p:extLst>
      <p:ext uri="{BB962C8B-B14F-4D97-AF65-F5344CB8AC3E}">
        <p14:creationId xmlns:p14="http://schemas.microsoft.com/office/powerpoint/2010/main" val="16807054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D17AAA5-A37D-D54A-929C-8CB954C58857}" type="slidenum">
              <a:rPr lang="en-US" smtClean="0"/>
              <a:t>1</a:t>
            </a:fld>
            <a:endParaRPr lang="en-US"/>
          </a:p>
        </p:txBody>
      </p:sp>
    </p:spTree>
    <p:extLst>
      <p:ext uri="{BB962C8B-B14F-4D97-AF65-F5344CB8AC3E}">
        <p14:creationId xmlns:p14="http://schemas.microsoft.com/office/powerpoint/2010/main" val="25880886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D17AAA5-A37D-D54A-929C-8CB954C58857}" type="slidenum">
              <a:rPr lang="en-US" smtClean="0"/>
              <a:t>11</a:t>
            </a:fld>
            <a:endParaRPr lang="en-US"/>
          </a:p>
        </p:txBody>
      </p:sp>
    </p:spTree>
    <p:extLst>
      <p:ext uri="{BB962C8B-B14F-4D97-AF65-F5344CB8AC3E}">
        <p14:creationId xmlns:p14="http://schemas.microsoft.com/office/powerpoint/2010/main" val="798899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Finally SLAM/SAP signaling pathway has been shown to be </a:t>
            </a:r>
            <a:r>
              <a:rPr lang="en-US" err="1"/>
              <a:t>crutial</a:t>
            </a:r>
            <a:r>
              <a:rPr lang="en-US"/>
              <a:t> for the </a:t>
            </a:r>
            <a:r>
              <a:rPr lang="en-US" err="1"/>
              <a:t>develoment</a:t>
            </a:r>
            <a:r>
              <a:rPr lang="en-US"/>
              <a:t> od specific innate-like cells with </a:t>
            </a:r>
            <a:r>
              <a:rPr lang="en-US" err="1"/>
              <a:t>charactistic</a:t>
            </a:r>
            <a:r>
              <a:rPr lang="en-US"/>
              <a:t> limited diversity TCR repertoire.</a:t>
            </a:r>
          </a:p>
        </p:txBody>
      </p:sp>
      <p:sp>
        <p:nvSpPr>
          <p:cNvPr id="4" name="Slide Number Placeholder 3"/>
          <p:cNvSpPr>
            <a:spLocks noGrp="1"/>
          </p:cNvSpPr>
          <p:nvPr>
            <p:ph type="sldNum" sz="quarter" idx="5"/>
          </p:nvPr>
        </p:nvSpPr>
        <p:spPr/>
        <p:txBody>
          <a:bodyPr/>
          <a:lstStyle/>
          <a:p>
            <a:fld id="{7D17AAA5-A37D-D54A-929C-8CB954C58857}" type="slidenum">
              <a:rPr lang="en-US" smtClean="0"/>
              <a:t>12</a:t>
            </a:fld>
            <a:endParaRPr lang="en-US"/>
          </a:p>
        </p:txBody>
      </p:sp>
    </p:spTree>
    <p:extLst>
      <p:ext uri="{BB962C8B-B14F-4D97-AF65-F5344CB8AC3E}">
        <p14:creationId xmlns:p14="http://schemas.microsoft.com/office/powerpoint/2010/main" val="10829209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D17AAA5-A37D-D54A-929C-8CB954C58857}" type="slidenum">
              <a:rPr lang="en-US" smtClean="0"/>
              <a:t>13</a:t>
            </a:fld>
            <a:endParaRPr lang="en-US"/>
          </a:p>
        </p:txBody>
      </p:sp>
    </p:spTree>
    <p:extLst>
      <p:ext uri="{BB962C8B-B14F-4D97-AF65-F5344CB8AC3E}">
        <p14:creationId xmlns:p14="http://schemas.microsoft.com/office/powerpoint/2010/main" val="26940335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F1956A-EAFA-ED4D-A256-047278A79A30}" type="slidenum">
              <a:rPr lang="en-US" smtClean="0"/>
              <a:t>20</a:t>
            </a:fld>
            <a:endParaRPr lang="en-US"/>
          </a:p>
        </p:txBody>
      </p:sp>
    </p:spTree>
    <p:extLst>
      <p:ext uri="{BB962C8B-B14F-4D97-AF65-F5344CB8AC3E}">
        <p14:creationId xmlns:p14="http://schemas.microsoft.com/office/powerpoint/2010/main" val="42056343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D17AAA5-A37D-D54A-929C-8CB954C58857}" type="slidenum">
              <a:rPr lang="en-US" smtClean="0"/>
              <a:t>2</a:t>
            </a:fld>
            <a:endParaRPr lang="en-US"/>
          </a:p>
        </p:txBody>
      </p:sp>
    </p:spTree>
    <p:extLst>
      <p:ext uri="{BB962C8B-B14F-4D97-AF65-F5344CB8AC3E}">
        <p14:creationId xmlns:p14="http://schemas.microsoft.com/office/powerpoint/2010/main" val="3214495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D17AAA5-A37D-D54A-929C-8CB954C58857}" type="slidenum">
              <a:rPr lang="en-US" smtClean="0"/>
              <a:t>3</a:t>
            </a:fld>
            <a:endParaRPr lang="en-US"/>
          </a:p>
        </p:txBody>
      </p:sp>
    </p:spTree>
    <p:extLst>
      <p:ext uri="{BB962C8B-B14F-4D97-AF65-F5344CB8AC3E}">
        <p14:creationId xmlns:p14="http://schemas.microsoft.com/office/powerpoint/2010/main" val="1903973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D17AAA5-A37D-D54A-929C-8CB954C58857}" type="slidenum">
              <a:rPr lang="en-US" smtClean="0"/>
              <a:t>4</a:t>
            </a:fld>
            <a:endParaRPr lang="en-US"/>
          </a:p>
        </p:txBody>
      </p:sp>
    </p:spTree>
    <p:extLst>
      <p:ext uri="{BB962C8B-B14F-4D97-AF65-F5344CB8AC3E}">
        <p14:creationId xmlns:p14="http://schemas.microsoft.com/office/powerpoint/2010/main" val="10520761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Unlike innate like </a:t>
            </a:r>
            <a:r>
              <a:rPr lang="el-GR" err="1"/>
              <a:t>αβ</a:t>
            </a:r>
            <a:r>
              <a:rPr lang="en-US"/>
              <a:t> T cell </a:t>
            </a:r>
            <a:r>
              <a:rPr lang="en-US" err="1"/>
              <a:t>development,we</a:t>
            </a:r>
            <a:r>
              <a:rPr lang="en-US"/>
              <a:t> know very little about the </a:t>
            </a:r>
            <a:r>
              <a:rPr lang="en-US" err="1"/>
              <a:t>machanisms</a:t>
            </a:r>
            <a:r>
              <a:rPr lang="en-US"/>
              <a:t> or pathways that confer an innate-like phenotype on developing </a:t>
            </a:r>
            <a:r>
              <a:rPr lang="el-GR"/>
              <a:t>γδ Τ </a:t>
            </a:r>
            <a:r>
              <a:rPr lang="en-US"/>
              <a:t>cells.</a:t>
            </a:r>
          </a:p>
        </p:txBody>
      </p:sp>
      <p:sp>
        <p:nvSpPr>
          <p:cNvPr id="4" name="Slide Number Placeholder 3"/>
          <p:cNvSpPr>
            <a:spLocks noGrp="1"/>
          </p:cNvSpPr>
          <p:nvPr>
            <p:ph type="sldNum" sz="quarter" idx="10"/>
          </p:nvPr>
        </p:nvSpPr>
        <p:spPr/>
        <p:txBody>
          <a:bodyPr/>
          <a:lstStyle/>
          <a:p>
            <a:fld id="{7D17AAA5-A37D-D54A-929C-8CB954C58857}" type="slidenum">
              <a:rPr lang="en-US" smtClean="0"/>
              <a:t>5</a:t>
            </a:fld>
            <a:endParaRPr lang="en-US"/>
          </a:p>
        </p:txBody>
      </p:sp>
    </p:spTree>
    <p:extLst>
      <p:ext uri="{BB962C8B-B14F-4D97-AF65-F5344CB8AC3E}">
        <p14:creationId xmlns:p14="http://schemas.microsoft.com/office/powerpoint/2010/main" val="21843393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Creative </a:t>
            </a:r>
            <a:r>
              <a:rPr lang="en-US" dirty="0" err="1"/>
              <a:t>Biolabs</a:t>
            </a:r>
            <a:r>
              <a:rPr lang="en-US" dirty="0"/>
              <a:t>, Accessed 13 June, 2018</a:t>
            </a:r>
          </a:p>
          <a:p>
            <a:r>
              <a:rPr lang="en-US" dirty="0"/>
              <a:t>&lt;https://www.creative-biolabs.com/magic-tcr-repertoire-sequencing-service.html&gt; </a:t>
            </a:r>
          </a:p>
        </p:txBody>
      </p:sp>
      <p:sp>
        <p:nvSpPr>
          <p:cNvPr id="4" name="Slide Number Placeholder 3"/>
          <p:cNvSpPr>
            <a:spLocks noGrp="1"/>
          </p:cNvSpPr>
          <p:nvPr>
            <p:ph type="sldNum" sz="quarter" idx="10"/>
          </p:nvPr>
        </p:nvSpPr>
        <p:spPr/>
        <p:txBody>
          <a:bodyPr/>
          <a:lstStyle/>
          <a:p>
            <a:fld id="{7D17AAA5-A37D-D54A-929C-8CB954C58857}" type="slidenum">
              <a:rPr lang="en-US" smtClean="0"/>
              <a:t>6</a:t>
            </a:fld>
            <a:endParaRPr lang="en-US"/>
          </a:p>
        </p:txBody>
      </p:sp>
    </p:spTree>
    <p:extLst>
      <p:ext uri="{BB962C8B-B14F-4D97-AF65-F5344CB8AC3E}">
        <p14:creationId xmlns:p14="http://schemas.microsoft.com/office/powerpoint/2010/main" val="11937565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D17AAA5-A37D-D54A-929C-8CB954C58857}" type="slidenum">
              <a:rPr lang="en-US" smtClean="0"/>
              <a:t>7</a:t>
            </a:fld>
            <a:endParaRPr lang="en-US"/>
          </a:p>
        </p:txBody>
      </p:sp>
    </p:spTree>
    <p:extLst>
      <p:ext uri="{BB962C8B-B14F-4D97-AF65-F5344CB8AC3E}">
        <p14:creationId xmlns:p14="http://schemas.microsoft.com/office/powerpoint/2010/main" val="28640368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Finally SLAM/SAP signaling pathway has been shown to be </a:t>
            </a:r>
            <a:r>
              <a:rPr lang="en-US" err="1"/>
              <a:t>crutial</a:t>
            </a:r>
            <a:r>
              <a:rPr lang="en-US"/>
              <a:t> for the </a:t>
            </a:r>
            <a:r>
              <a:rPr lang="en-US" err="1"/>
              <a:t>develoment</a:t>
            </a:r>
            <a:r>
              <a:rPr lang="en-US"/>
              <a:t> od specific innate-like cells with </a:t>
            </a:r>
            <a:r>
              <a:rPr lang="en-US" err="1"/>
              <a:t>charactistic</a:t>
            </a:r>
            <a:r>
              <a:rPr lang="en-US"/>
              <a:t> limited diversity TCR repertoire.</a:t>
            </a:r>
          </a:p>
        </p:txBody>
      </p:sp>
      <p:sp>
        <p:nvSpPr>
          <p:cNvPr id="4" name="Slide Number Placeholder 3"/>
          <p:cNvSpPr>
            <a:spLocks noGrp="1"/>
          </p:cNvSpPr>
          <p:nvPr>
            <p:ph type="sldNum" sz="quarter" idx="5"/>
          </p:nvPr>
        </p:nvSpPr>
        <p:spPr/>
        <p:txBody>
          <a:bodyPr/>
          <a:lstStyle/>
          <a:p>
            <a:fld id="{7D17AAA5-A37D-D54A-929C-8CB954C58857}" type="slidenum">
              <a:rPr lang="en-US" smtClean="0"/>
              <a:t>8</a:t>
            </a:fld>
            <a:endParaRPr lang="en-US"/>
          </a:p>
        </p:txBody>
      </p:sp>
    </p:spTree>
    <p:extLst>
      <p:ext uri="{BB962C8B-B14F-4D97-AF65-F5344CB8AC3E}">
        <p14:creationId xmlns:p14="http://schemas.microsoft.com/office/powerpoint/2010/main" val="35467386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From our lab, we published last year that, SLAM/SAP signaling pathway regulates the thymic development of </a:t>
            </a:r>
            <a:r>
              <a:rPr lang="en-US" err="1"/>
              <a:t>IFNg</a:t>
            </a:r>
            <a:r>
              <a:rPr lang="en-US"/>
              <a:t> and IL17 producing </a:t>
            </a:r>
            <a:r>
              <a:rPr lang="el-GR"/>
              <a:t>γδ Τ </a:t>
            </a:r>
            <a:r>
              <a:rPr lang="en-US"/>
              <a:t>cells. Also, we have shown that as the </a:t>
            </a:r>
            <a:r>
              <a:rPr lang="el-GR"/>
              <a:t>γδ Τ </a:t>
            </a:r>
            <a:r>
              <a:rPr lang="en-US"/>
              <a:t>cells progress from immature to mature state identified by CD24 and CD73 expression, the </a:t>
            </a:r>
            <a:r>
              <a:rPr lang="el-GR"/>
              <a:t>γδ Τ </a:t>
            </a:r>
            <a:r>
              <a:rPr lang="en-US"/>
              <a:t>cells move from a SF1 and SF6 DP state to SF1 or SF6 SP state.</a:t>
            </a:r>
          </a:p>
        </p:txBody>
      </p:sp>
      <p:sp>
        <p:nvSpPr>
          <p:cNvPr id="4" name="Slide Number Placeholder 3"/>
          <p:cNvSpPr>
            <a:spLocks noGrp="1"/>
          </p:cNvSpPr>
          <p:nvPr>
            <p:ph type="sldNum" sz="quarter" idx="5"/>
          </p:nvPr>
        </p:nvSpPr>
        <p:spPr/>
        <p:txBody>
          <a:bodyPr/>
          <a:lstStyle/>
          <a:p>
            <a:fld id="{7D17AAA5-A37D-D54A-929C-8CB954C58857}" type="slidenum">
              <a:rPr lang="en-US" smtClean="0"/>
              <a:t>10</a:t>
            </a:fld>
            <a:endParaRPr lang="en-US"/>
          </a:p>
        </p:txBody>
      </p:sp>
    </p:spTree>
    <p:extLst>
      <p:ext uri="{BB962C8B-B14F-4D97-AF65-F5344CB8AC3E}">
        <p14:creationId xmlns:p14="http://schemas.microsoft.com/office/powerpoint/2010/main" val="11428807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30"/>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59513D9-DD43-B54E-8C08-84413EA487CF}" type="datetimeFigureOut">
              <a:rPr lang="en-US" smtClean="0"/>
              <a:t>7/7/23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BCB474-EF60-0D45-8206-48059E6DDAF5}" type="slidenum">
              <a:rPr lang="en-US" smtClean="0"/>
              <a:t>‹#›</a:t>
            </a:fld>
            <a:endParaRPr lang="en-US"/>
          </a:p>
        </p:txBody>
      </p:sp>
    </p:spTree>
    <p:extLst>
      <p:ext uri="{BB962C8B-B14F-4D97-AF65-F5344CB8AC3E}">
        <p14:creationId xmlns:p14="http://schemas.microsoft.com/office/powerpoint/2010/main" val="26250898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59513D9-DD43-B54E-8C08-84413EA487CF}" type="datetimeFigureOut">
              <a:rPr lang="en-US" smtClean="0"/>
              <a:t>7/7/23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BCB474-EF60-0D45-8206-48059E6DDAF5}" type="slidenum">
              <a:rPr lang="en-US" smtClean="0"/>
              <a:t>‹#›</a:t>
            </a:fld>
            <a:endParaRPr lang="en-US"/>
          </a:p>
        </p:txBody>
      </p:sp>
    </p:spTree>
    <p:extLst>
      <p:ext uri="{BB962C8B-B14F-4D97-AF65-F5344CB8AC3E}">
        <p14:creationId xmlns:p14="http://schemas.microsoft.com/office/powerpoint/2010/main" val="41996299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85600" y="274643"/>
            <a:ext cx="36576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12800" y="274643"/>
            <a:ext cx="107696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59513D9-DD43-B54E-8C08-84413EA487CF}" type="datetimeFigureOut">
              <a:rPr lang="en-US" smtClean="0"/>
              <a:t>7/7/23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BCB474-EF60-0D45-8206-48059E6DDAF5}" type="slidenum">
              <a:rPr lang="en-US" smtClean="0"/>
              <a:t>‹#›</a:t>
            </a:fld>
            <a:endParaRPr lang="en-US"/>
          </a:p>
        </p:txBody>
      </p:sp>
    </p:spTree>
    <p:extLst>
      <p:ext uri="{BB962C8B-B14F-4D97-AF65-F5344CB8AC3E}">
        <p14:creationId xmlns:p14="http://schemas.microsoft.com/office/powerpoint/2010/main" val="36715079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59513D9-DD43-B54E-8C08-84413EA487CF}" type="datetimeFigureOut">
              <a:rPr lang="en-US" smtClean="0"/>
              <a:t>7/7/23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BCB474-EF60-0D45-8206-48059E6DDAF5}" type="slidenum">
              <a:rPr lang="en-US" smtClean="0"/>
              <a:t>‹#›</a:t>
            </a:fld>
            <a:endParaRPr lang="en-US"/>
          </a:p>
        </p:txBody>
      </p:sp>
    </p:spTree>
    <p:extLst>
      <p:ext uri="{BB962C8B-B14F-4D97-AF65-F5344CB8AC3E}">
        <p14:creationId xmlns:p14="http://schemas.microsoft.com/office/powerpoint/2010/main" val="5795681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5"/>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59513D9-DD43-B54E-8C08-84413EA487CF}" type="datetimeFigureOut">
              <a:rPr lang="en-US" smtClean="0"/>
              <a:t>7/7/23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BCB474-EF60-0D45-8206-48059E6DDAF5}" type="slidenum">
              <a:rPr lang="en-US" smtClean="0"/>
              <a:t>‹#›</a:t>
            </a:fld>
            <a:endParaRPr lang="en-US"/>
          </a:p>
        </p:txBody>
      </p:sp>
    </p:spTree>
    <p:extLst>
      <p:ext uri="{BB962C8B-B14F-4D97-AF65-F5344CB8AC3E}">
        <p14:creationId xmlns:p14="http://schemas.microsoft.com/office/powerpoint/2010/main" val="25671325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2800" y="1600205"/>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8229600" y="1600205"/>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59513D9-DD43-B54E-8C08-84413EA487CF}" type="datetimeFigureOut">
              <a:rPr lang="en-US" smtClean="0"/>
              <a:t>7/7/23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BCB474-EF60-0D45-8206-48059E6DDAF5}" type="slidenum">
              <a:rPr lang="en-US" smtClean="0"/>
              <a:t>‹#›</a:t>
            </a:fld>
            <a:endParaRPr lang="en-US"/>
          </a:p>
        </p:txBody>
      </p:sp>
    </p:spTree>
    <p:extLst>
      <p:ext uri="{BB962C8B-B14F-4D97-AF65-F5344CB8AC3E}">
        <p14:creationId xmlns:p14="http://schemas.microsoft.com/office/powerpoint/2010/main" val="16006412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70"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70"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59513D9-DD43-B54E-8C08-84413EA487CF}" type="datetimeFigureOut">
              <a:rPr lang="en-US" smtClean="0"/>
              <a:t>7/7/23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7BCB474-EF60-0D45-8206-48059E6DDAF5}" type="slidenum">
              <a:rPr lang="en-US" smtClean="0"/>
              <a:t>‹#›</a:t>
            </a:fld>
            <a:endParaRPr lang="en-US"/>
          </a:p>
        </p:txBody>
      </p:sp>
    </p:spTree>
    <p:extLst>
      <p:ext uri="{BB962C8B-B14F-4D97-AF65-F5344CB8AC3E}">
        <p14:creationId xmlns:p14="http://schemas.microsoft.com/office/powerpoint/2010/main" val="30413003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59513D9-DD43-B54E-8C08-84413EA487CF}" type="datetimeFigureOut">
              <a:rPr lang="en-US" smtClean="0"/>
              <a:t>7/7/23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7BCB474-EF60-0D45-8206-48059E6DDAF5}" type="slidenum">
              <a:rPr lang="en-US" smtClean="0"/>
              <a:t>‹#›</a:t>
            </a:fld>
            <a:endParaRPr lang="en-US"/>
          </a:p>
        </p:txBody>
      </p:sp>
    </p:spTree>
    <p:extLst>
      <p:ext uri="{BB962C8B-B14F-4D97-AF65-F5344CB8AC3E}">
        <p14:creationId xmlns:p14="http://schemas.microsoft.com/office/powerpoint/2010/main" val="36529029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9513D9-DD43-B54E-8C08-84413EA487CF}" type="datetimeFigureOut">
              <a:rPr lang="en-US" smtClean="0"/>
              <a:t>7/7/23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7BCB474-EF60-0D45-8206-48059E6DDAF5}" type="slidenum">
              <a:rPr lang="en-US" smtClean="0"/>
              <a:t>‹#›</a:t>
            </a:fld>
            <a:endParaRPr lang="en-US"/>
          </a:p>
        </p:txBody>
      </p:sp>
    </p:spTree>
    <p:extLst>
      <p:ext uri="{BB962C8B-B14F-4D97-AF65-F5344CB8AC3E}">
        <p14:creationId xmlns:p14="http://schemas.microsoft.com/office/powerpoint/2010/main" val="17180803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5"/>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59513D9-DD43-B54E-8C08-84413EA487CF}" type="datetimeFigureOut">
              <a:rPr lang="en-US" smtClean="0"/>
              <a:t>7/7/23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BCB474-EF60-0D45-8206-48059E6DDAF5}" type="slidenum">
              <a:rPr lang="en-US" smtClean="0"/>
              <a:t>‹#›</a:t>
            </a:fld>
            <a:endParaRPr lang="en-US"/>
          </a:p>
        </p:txBody>
      </p:sp>
    </p:spTree>
    <p:extLst>
      <p:ext uri="{BB962C8B-B14F-4D97-AF65-F5344CB8AC3E}">
        <p14:creationId xmlns:p14="http://schemas.microsoft.com/office/powerpoint/2010/main" val="36013668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59513D9-DD43-B54E-8C08-84413EA487CF}" type="datetimeFigureOut">
              <a:rPr lang="en-US" smtClean="0"/>
              <a:t>7/7/23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BCB474-EF60-0D45-8206-48059E6DDAF5}" type="slidenum">
              <a:rPr lang="en-US" smtClean="0"/>
              <a:t>‹#›</a:t>
            </a:fld>
            <a:endParaRPr lang="en-US"/>
          </a:p>
        </p:txBody>
      </p:sp>
    </p:spTree>
    <p:extLst>
      <p:ext uri="{BB962C8B-B14F-4D97-AF65-F5344CB8AC3E}">
        <p14:creationId xmlns:p14="http://schemas.microsoft.com/office/powerpoint/2010/main" val="9800798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5"/>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5"/>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9513D9-DD43-B54E-8C08-84413EA487CF}" type="datetimeFigureOut">
              <a:rPr lang="en-US" smtClean="0"/>
              <a:t>7/7/23</a:t>
            </a:fld>
            <a:endParaRPr lang="en-US"/>
          </a:p>
        </p:txBody>
      </p:sp>
      <p:sp>
        <p:nvSpPr>
          <p:cNvPr id="5" name="Footer Placeholder 4"/>
          <p:cNvSpPr>
            <a:spLocks noGrp="1"/>
          </p:cNvSpPr>
          <p:nvPr>
            <p:ph type="ftr" sz="quarter" idx="3"/>
          </p:nvPr>
        </p:nvSpPr>
        <p:spPr>
          <a:xfrm>
            <a:off x="4165600" y="6356355"/>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5"/>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BCB474-EF60-0D45-8206-48059E6DDAF5}" type="slidenum">
              <a:rPr lang="en-US" smtClean="0"/>
              <a:t>‹#›</a:t>
            </a:fld>
            <a:endParaRPr lang="en-US"/>
          </a:p>
        </p:txBody>
      </p:sp>
    </p:spTree>
    <p:extLst>
      <p:ext uri="{BB962C8B-B14F-4D97-AF65-F5344CB8AC3E}">
        <p14:creationId xmlns:p14="http://schemas.microsoft.com/office/powerpoint/2010/main" val="122455948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33.tif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7.xml"/><Relationship Id="rId5" Type="http://schemas.openxmlformats.org/officeDocument/2006/relationships/image" Target="../media/image42.png"/><Relationship Id="rId4" Type="http://schemas.openxmlformats.org/officeDocument/2006/relationships/image" Target="../media/image41.png"/></Relationships>
</file>

<file path=ppt/slides/_rels/slide1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image" Target="../media/image44.png"/><Relationship Id="rId7" Type="http://schemas.openxmlformats.org/officeDocument/2006/relationships/image" Target="../media/image48.png"/><Relationship Id="rId2" Type="http://schemas.openxmlformats.org/officeDocument/2006/relationships/image" Target="../media/image42.png"/><Relationship Id="rId1" Type="http://schemas.openxmlformats.org/officeDocument/2006/relationships/slideLayout" Target="../slideLayouts/slideLayout7.xml"/><Relationship Id="rId6" Type="http://schemas.openxmlformats.org/officeDocument/2006/relationships/image" Target="../media/image47.png"/><Relationship Id="rId5" Type="http://schemas.openxmlformats.org/officeDocument/2006/relationships/image" Target="../media/image46.png"/><Relationship Id="rId10" Type="http://schemas.openxmlformats.org/officeDocument/2006/relationships/image" Target="../media/image51.png"/><Relationship Id="rId4" Type="http://schemas.openxmlformats.org/officeDocument/2006/relationships/image" Target="../media/image45.png"/><Relationship Id="rId9" Type="http://schemas.openxmlformats.org/officeDocument/2006/relationships/image" Target="../media/image50.png"/></Relationships>
</file>

<file path=ppt/slides/_rels/slide1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52.png"/><Relationship Id="rId1" Type="http://schemas.openxmlformats.org/officeDocument/2006/relationships/slideLayout" Target="../slideLayouts/slideLayout7.xml"/><Relationship Id="rId4" Type="http://schemas.openxmlformats.org/officeDocument/2006/relationships/image" Target="../media/image53.png"/></Relationships>
</file>

<file path=ppt/slides/_rels/slide19.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image" Target="../media/image55.png"/><Relationship Id="rId7" Type="http://schemas.openxmlformats.org/officeDocument/2006/relationships/image" Target="../media/image59.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21.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tiff"/></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8" Type="http://schemas.openxmlformats.org/officeDocument/2006/relationships/image" Target="../media/image16.emf"/><Relationship Id="rId13" Type="http://schemas.openxmlformats.org/officeDocument/2006/relationships/image" Target="../media/image21.emf"/><Relationship Id="rId18" Type="http://schemas.openxmlformats.org/officeDocument/2006/relationships/image" Target="../media/image26.emf"/><Relationship Id="rId3" Type="http://schemas.openxmlformats.org/officeDocument/2006/relationships/image" Target="../media/image11.png"/><Relationship Id="rId7" Type="http://schemas.openxmlformats.org/officeDocument/2006/relationships/image" Target="../media/image15.emf"/><Relationship Id="rId12" Type="http://schemas.openxmlformats.org/officeDocument/2006/relationships/image" Target="../media/image20.emf"/><Relationship Id="rId17" Type="http://schemas.openxmlformats.org/officeDocument/2006/relationships/image" Target="../media/image25.emf"/><Relationship Id="rId2" Type="http://schemas.openxmlformats.org/officeDocument/2006/relationships/notesSlide" Target="../notesSlides/notesSlide6.xml"/><Relationship Id="rId16" Type="http://schemas.openxmlformats.org/officeDocument/2006/relationships/image" Target="../media/image24.emf"/><Relationship Id="rId20" Type="http://schemas.openxmlformats.org/officeDocument/2006/relationships/image" Target="../media/image28.emf"/><Relationship Id="rId1" Type="http://schemas.openxmlformats.org/officeDocument/2006/relationships/slideLayout" Target="../slideLayouts/slideLayout2.xml"/><Relationship Id="rId6" Type="http://schemas.openxmlformats.org/officeDocument/2006/relationships/image" Target="../media/image14.emf"/><Relationship Id="rId11" Type="http://schemas.openxmlformats.org/officeDocument/2006/relationships/image" Target="../media/image19.emf"/><Relationship Id="rId5" Type="http://schemas.openxmlformats.org/officeDocument/2006/relationships/image" Target="../media/image13.emf"/><Relationship Id="rId15" Type="http://schemas.openxmlformats.org/officeDocument/2006/relationships/image" Target="../media/image23.emf"/><Relationship Id="rId10" Type="http://schemas.openxmlformats.org/officeDocument/2006/relationships/image" Target="../media/image18.emf"/><Relationship Id="rId19" Type="http://schemas.openxmlformats.org/officeDocument/2006/relationships/image" Target="../media/image27.emf"/><Relationship Id="rId4" Type="http://schemas.openxmlformats.org/officeDocument/2006/relationships/image" Target="../media/image12.emf"/><Relationship Id="rId9" Type="http://schemas.openxmlformats.org/officeDocument/2006/relationships/image" Target="../media/image17.emf"/><Relationship Id="rId14" Type="http://schemas.openxmlformats.org/officeDocument/2006/relationships/image" Target="../media/image22.emf"/></Relationships>
</file>

<file path=ppt/slides/_rels/slide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30.tiff"/><Relationship Id="rId4" Type="http://schemas.openxmlformats.org/officeDocument/2006/relationships/image" Target="../media/image29.tif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127" y="183116"/>
            <a:ext cx="11853746" cy="563562"/>
          </a:xfrm>
        </p:spPr>
        <p:txBody>
          <a:bodyPr>
            <a:normAutofit fontScale="90000"/>
          </a:bodyPr>
          <a:lstStyle/>
          <a:p>
            <a:r>
              <a:rPr lang="en-US" sz="2200" b="1" dirty="0">
                <a:solidFill>
                  <a:schemeClr val="accent5">
                    <a:lumMod val="50000"/>
                  </a:schemeClr>
                </a:solidFill>
                <a:cs typeface="Arial" panose="020B0604020202020204" pitchFamily="34" charset="0"/>
              </a:rPr>
              <a:t>Gamma Delta (</a:t>
            </a:r>
            <a:r>
              <a:rPr lang="el-GR" sz="2200" b="1" dirty="0">
                <a:solidFill>
                  <a:schemeClr val="accent5">
                    <a:lumMod val="50000"/>
                  </a:schemeClr>
                </a:solidFill>
                <a:cs typeface="Arial" panose="020B0604020202020204" pitchFamily="34" charset="0"/>
              </a:rPr>
              <a:t>γδ</a:t>
            </a:r>
            <a:r>
              <a:rPr lang="en-US" sz="2200" b="1" dirty="0">
                <a:solidFill>
                  <a:schemeClr val="accent5">
                    <a:lumMod val="50000"/>
                  </a:schemeClr>
                </a:solidFill>
                <a:cs typeface="Arial" panose="020B0604020202020204" pitchFamily="34" charset="0"/>
              </a:rPr>
              <a:t>) T Cells: Innate-Like T Cells Bridging the Gap Between Innate and Adaptive Immune Systems</a:t>
            </a:r>
          </a:p>
        </p:txBody>
      </p:sp>
      <p:sp>
        <p:nvSpPr>
          <p:cNvPr id="4" name="Rectangle 3"/>
          <p:cNvSpPr/>
          <p:nvPr/>
        </p:nvSpPr>
        <p:spPr>
          <a:xfrm>
            <a:off x="6491871" y="1028357"/>
            <a:ext cx="1443279" cy="3881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750965CC-C5B4-7A48-ACB7-582D283B202C}"/>
              </a:ext>
            </a:extLst>
          </p:cNvPr>
          <p:cNvPicPr>
            <a:picLocks noChangeAspect="1"/>
          </p:cNvPicPr>
          <p:nvPr/>
        </p:nvPicPr>
        <p:blipFill>
          <a:blip r:embed="rId3"/>
          <a:stretch>
            <a:fillRect/>
          </a:stretch>
        </p:blipFill>
        <p:spPr>
          <a:xfrm>
            <a:off x="8754198" y="3676307"/>
            <a:ext cx="1188720" cy="1882140"/>
          </a:xfrm>
          <a:prstGeom prst="rect">
            <a:avLst/>
          </a:prstGeom>
        </p:spPr>
      </p:pic>
      <p:pic>
        <p:nvPicPr>
          <p:cNvPr id="16" name="Picture 15">
            <a:extLst>
              <a:ext uri="{FF2B5EF4-FFF2-40B4-BE49-F238E27FC236}">
                <a16:creationId xmlns:a16="http://schemas.microsoft.com/office/drawing/2014/main" id="{1D63AD9B-02A0-C249-8040-CB2BC3837DF2}"/>
              </a:ext>
            </a:extLst>
          </p:cNvPr>
          <p:cNvPicPr>
            <a:picLocks noChangeAspect="1"/>
          </p:cNvPicPr>
          <p:nvPr/>
        </p:nvPicPr>
        <p:blipFill>
          <a:blip r:embed="rId4"/>
          <a:stretch>
            <a:fillRect/>
          </a:stretch>
        </p:blipFill>
        <p:spPr>
          <a:xfrm>
            <a:off x="8744573" y="1387421"/>
            <a:ext cx="1188720" cy="1882140"/>
          </a:xfrm>
          <a:prstGeom prst="rect">
            <a:avLst/>
          </a:prstGeom>
        </p:spPr>
      </p:pic>
      <p:grpSp>
        <p:nvGrpSpPr>
          <p:cNvPr id="25" name="Group 24">
            <a:extLst>
              <a:ext uri="{FF2B5EF4-FFF2-40B4-BE49-F238E27FC236}">
                <a16:creationId xmlns:a16="http://schemas.microsoft.com/office/drawing/2014/main" id="{C420DFFA-1142-754C-B386-D274C26FA028}"/>
              </a:ext>
            </a:extLst>
          </p:cNvPr>
          <p:cNvGrpSpPr/>
          <p:nvPr/>
        </p:nvGrpSpPr>
        <p:grpSpPr>
          <a:xfrm>
            <a:off x="610309" y="1028357"/>
            <a:ext cx="7975600" cy="5295900"/>
            <a:chOff x="350434" y="1028357"/>
            <a:chExt cx="7975600" cy="5295900"/>
          </a:xfrm>
        </p:grpSpPr>
        <p:pic>
          <p:nvPicPr>
            <p:cNvPr id="11" name="Picture 10" descr="Diagram&#10;&#10;Description automatically generated">
              <a:extLst>
                <a:ext uri="{FF2B5EF4-FFF2-40B4-BE49-F238E27FC236}">
                  <a16:creationId xmlns:a16="http://schemas.microsoft.com/office/drawing/2014/main" id="{D8324483-A5F6-DD45-83DE-9119DAEFF645}"/>
                </a:ext>
              </a:extLst>
            </p:cNvPr>
            <p:cNvPicPr>
              <a:picLocks noChangeAspect="1"/>
            </p:cNvPicPr>
            <p:nvPr/>
          </p:nvPicPr>
          <p:blipFill>
            <a:blip r:embed="rId5"/>
            <a:stretch>
              <a:fillRect/>
            </a:stretch>
          </p:blipFill>
          <p:spPr>
            <a:xfrm>
              <a:off x="350434" y="1028357"/>
              <a:ext cx="7975600" cy="5295900"/>
            </a:xfrm>
            <a:prstGeom prst="rect">
              <a:avLst/>
            </a:prstGeom>
          </p:spPr>
        </p:pic>
        <p:sp>
          <p:nvSpPr>
            <p:cNvPr id="24" name="TextBox 23">
              <a:extLst>
                <a:ext uri="{FF2B5EF4-FFF2-40B4-BE49-F238E27FC236}">
                  <a16:creationId xmlns:a16="http://schemas.microsoft.com/office/drawing/2014/main" id="{B78222C1-9500-0B4D-9E4B-3C109BE21101}"/>
                </a:ext>
              </a:extLst>
            </p:cNvPr>
            <p:cNvSpPr txBox="1"/>
            <p:nvPr/>
          </p:nvSpPr>
          <p:spPr>
            <a:xfrm>
              <a:off x="3772177" y="1231832"/>
              <a:ext cx="1306286" cy="369332"/>
            </a:xfrm>
            <a:prstGeom prst="rect">
              <a:avLst/>
            </a:prstGeom>
            <a:noFill/>
          </p:spPr>
          <p:txBody>
            <a:bodyPr wrap="square" rtlCol="0">
              <a:spAutoFit/>
            </a:bodyPr>
            <a:lstStyle/>
            <a:p>
              <a:r>
                <a:rPr lang="en-US" sz="1600" b="1"/>
                <a:t>Innate Like</a:t>
              </a:r>
            </a:p>
          </p:txBody>
        </p:sp>
      </p:grpSp>
      <p:sp>
        <p:nvSpPr>
          <p:cNvPr id="3" name="TextBox 2">
            <a:extLst>
              <a:ext uri="{FF2B5EF4-FFF2-40B4-BE49-F238E27FC236}">
                <a16:creationId xmlns:a16="http://schemas.microsoft.com/office/drawing/2014/main" id="{2A341EEA-D435-FB1D-36D4-31C4D6479C90}"/>
              </a:ext>
            </a:extLst>
          </p:cNvPr>
          <p:cNvSpPr txBox="1"/>
          <p:nvPr/>
        </p:nvSpPr>
        <p:spPr>
          <a:xfrm>
            <a:off x="7897727" y="5682606"/>
            <a:ext cx="3228278" cy="923330"/>
          </a:xfrm>
          <a:prstGeom prst="rect">
            <a:avLst/>
          </a:prstGeom>
          <a:noFill/>
        </p:spPr>
        <p:txBody>
          <a:bodyPr wrap="square" rtlCol="0">
            <a:spAutoFit/>
          </a:bodyPr>
          <a:lstStyle/>
          <a:p>
            <a:r>
              <a:rPr lang="en-US" dirty="0">
                <a:effectLst/>
              </a:rPr>
              <a:t>Conventional </a:t>
            </a:r>
            <a:r>
              <a:rPr lang="el-GR" dirty="0" err="1">
                <a:effectLst/>
              </a:rPr>
              <a:t>αβ</a:t>
            </a:r>
            <a:r>
              <a:rPr lang="el-GR" dirty="0">
                <a:effectLst/>
              </a:rPr>
              <a:t> </a:t>
            </a:r>
            <a:r>
              <a:rPr lang="en-US" dirty="0">
                <a:effectLst/>
              </a:rPr>
              <a:t>T cells express </a:t>
            </a:r>
            <a:r>
              <a:rPr lang="el-GR" dirty="0" err="1">
                <a:effectLst/>
              </a:rPr>
              <a:t>αβ</a:t>
            </a:r>
            <a:r>
              <a:rPr lang="el-GR" dirty="0">
                <a:effectLst/>
              </a:rPr>
              <a:t> </a:t>
            </a:r>
            <a:r>
              <a:rPr lang="en-US" dirty="0">
                <a:effectLst/>
              </a:rPr>
              <a:t>T cell receptors (TCR), while </a:t>
            </a:r>
            <a:r>
              <a:rPr lang="el-GR" dirty="0">
                <a:effectLst/>
              </a:rPr>
              <a:t>γδ </a:t>
            </a:r>
            <a:r>
              <a:rPr lang="en-US" dirty="0">
                <a:effectLst/>
              </a:rPr>
              <a:t>T cells express </a:t>
            </a:r>
            <a:r>
              <a:rPr lang="el-GR" dirty="0"/>
              <a:t>γδ</a:t>
            </a:r>
            <a:r>
              <a:rPr lang="el-GR" dirty="0">
                <a:effectLst/>
              </a:rPr>
              <a:t> </a:t>
            </a:r>
            <a:r>
              <a:rPr lang="en-US" dirty="0">
                <a:effectLst/>
              </a:rPr>
              <a:t>TCR.</a:t>
            </a:r>
          </a:p>
        </p:txBody>
      </p:sp>
    </p:spTree>
    <p:extLst>
      <p:ext uri="{BB962C8B-B14F-4D97-AF65-F5344CB8AC3E}">
        <p14:creationId xmlns:p14="http://schemas.microsoft.com/office/powerpoint/2010/main" val="3781261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5E8E610-028E-2044-982C-2361DACEEF6C}"/>
              </a:ext>
            </a:extLst>
          </p:cNvPr>
          <p:cNvSpPr txBox="1"/>
          <p:nvPr/>
        </p:nvSpPr>
        <p:spPr>
          <a:xfrm>
            <a:off x="669073" y="109358"/>
            <a:ext cx="11025693" cy="769441"/>
          </a:xfrm>
          <a:prstGeom prst="rect">
            <a:avLst/>
          </a:prstGeom>
          <a:noFill/>
        </p:spPr>
        <p:txBody>
          <a:bodyPr wrap="square" rtlCol="0">
            <a:spAutoFit/>
          </a:bodyPr>
          <a:lstStyle/>
          <a:p>
            <a:pPr algn="ctr"/>
            <a:r>
              <a:rPr lang="en-US" sz="2200" b="1" dirty="0">
                <a:solidFill>
                  <a:schemeClr val="accent5">
                    <a:lumMod val="50000"/>
                  </a:schemeClr>
                </a:solidFill>
              </a:rPr>
              <a:t>Distinct SLAM receptors mark specific </a:t>
            </a:r>
            <a:r>
              <a:rPr lang="el-GR" sz="2200" b="1" dirty="0">
                <a:solidFill>
                  <a:schemeClr val="accent5">
                    <a:lumMod val="50000"/>
                  </a:schemeClr>
                </a:solidFill>
              </a:rPr>
              <a:t>γδ </a:t>
            </a:r>
            <a:r>
              <a:rPr lang="en-US" sz="2200" b="1" dirty="0">
                <a:solidFill>
                  <a:schemeClr val="accent5">
                    <a:lumMod val="50000"/>
                  </a:schemeClr>
                </a:solidFill>
              </a:rPr>
              <a:t>T cell functional subsets and SLAM/SAP signaling pathway is important for the thymic development of </a:t>
            </a:r>
            <a:r>
              <a:rPr lang="en-US" sz="2200" b="1" dirty="0" err="1">
                <a:solidFill>
                  <a:schemeClr val="accent5">
                    <a:lumMod val="50000"/>
                  </a:schemeClr>
                </a:solidFill>
              </a:rPr>
              <a:t>ifn-γ</a:t>
            </a:r>
            <a:r>
              <a:rPr lang="en-US" sz="2200" b="1" dirty="0">
                <a:solidFill>
                  <a:schemeClr val="accent5">
                    <a:lumMod val="50000"/>
                  </a:schemeClr>
                </a:solidFill>
              </a:rPr>
              <a:t>- and il-17-producing γδ T cells</a:t>
            </a:r>
          </a:p>
        </p:txBody>
      </p:sp>
      <p:sp>
        <p:nvSpPr>
          <p:cNvPr id="9" name="TextBox 8">
            <a:extLst>
              <a:ext uri="{FF2B5EF4-FFF2-40B4-BE49-F238E27FC236}">
                <a16:creationId xmlns:a16="http://schemas.microsoft.com/office/drawing/2014/main" id="{D3C23B06-DA6B-834F-A18C-21F6BCFE37D1}"/>
              </a:ext>
            </a:extLst>
          </p:cNvPr>
          <p:cNvSpPr txBox="1"/>
          <p:nvPr/>
        </p:nvSpPr>
        <p:spPr>
          <a:xfrm>
            <a:off x="7838297" y="6488668"/>
            <a:ext cx="3124510" cy="369332"/>
          </a:xfrm>
          <a:prstGeom prst="rect">
            <a:avLst/>
          </a:prstGeom>
          <a:noFill/>
        </p:spPr>
        <p:txBody>
          <a:bodyPr wrap="none" rtlCol="0">
            <a:spAutoFit/>
          </a:bodyPr>
          <a:lstStyle/>
          <a:p>
            <a:r>
              <a:rPr lang="en-US" err="1"/>
              <a:t>Dienz</a:t>
            </a:r>
            <a:r>
              <a:rPr lang="en-US"/>
              <a:t> </a:t>
            </a:r>
            <a:r>
              <a:rPr lang="en-US" i="1"/>
              <a:t>et. al.</a:t>
            </a:r>
            <a:r>
              <a:rPr lang="en-US"/>
              <a:t>, J. Immunol. (2020)</a:t>
            </a:r>
          </a:p>
        </p:txBody>
      </p:sp>
      <p:pic>
        <p:nvPicPr>
          <p:cNvPr id="3" name="Picture 2">
            <a:extLst>
              <a:ext uri="{FF2B5EF4-FFF2-40B4-BE49-F238E27FC236}">
                <a16:creationId xmlns:a16="http://schemas.microsoft.com/office/drawing/2014/main" id="{F3B049D3-6CD9-2747-B97A-E9E97AEB4E0D}"/>
              </a:ext>
            </a:extLst>
          </p:cNvPr>
          <p:cNvPicPr>
            <a:picLocks noChangeAspect="1"/>
          </p:cNvPicPr>
          <p:nvPr/>
        </p:nvPicPr>
        <p:blipFill>
          <a:blip r:embed="rId3"/>
          <a:stretch>
            <a:fillRect/>
          </a:stretch>
        </p:blipFill>
        <p:spPr>
          <a:xfrm>
            <a:off x="2260360" y="1305776"/>
            <a:ext cx="5486400" cy="4977766"/>
          </a:xfrm>
          <a:prstGeom prst="rect">
            <a:avLst/>
          </a:prstGeom>
        </p:spPr>
      </p:pic>
      <p:pic>
        <p:nvPicPr>
          <p:cNvPr id="5" name="Picture 4" descr="Diagram&#10;&#10;Description automatically generated">
            <a:extLst>
              <a:ext uri="{FF2B5EF4-FFF2-40B4-BE49-F238E27FC236}">
                <a16:creationId xmlns:a16="http://schemas.microsoft.com/office/drawing/2014/main" id="{0F13CEB8-747A-8940-B1F9-2374078DA178}"/>
              </a:ext>
            </a:extLst>
          </p:cNvPr>
          <p:cNvPicPr>
            <a:picLocks noChangeAspect="1"/>
          </p:cNvPicPr>
          <p:nvPr/>
        </p:nvPicPr>
        <p:blipFill>
          <a:blip r:embed="rId4"/>
          <a:stretch>
            <a:fillRect/>
          </a:stretch>
        </p:blipFill>
        <p:spPr>
          <a:xfrm>
            <a:off x="8131732" y="2194459"/>
            <a:ext cx="3250800" cy="3200400"/>
          </a:xfrm>
          <a:prstGeom prst="rect">
            <a:avLst/>
          </a:prstGeom>
        </p:spPr>
      </p:pic>
      <p:sp>
        <p:nvSpPr>
          <p:cNvPr id="6" name="TextBox 5">
            <a:extLst>
              <a:ext uri="{FF2B5EF4-FFF2-40B4-BE49-F238E27FC236}">
                <a16:creationId xmlns:a16="http://schemas.microsoft.com/office/drawing/2014/main" id="{AFDA34EA-BA1A-A44A-9A25-E2E3DE3D49DA}"/>
              </a:ext>
            </a:extLst>
          </p:cNvPr>
          <p:cNvSpPr txBox="1"/>
          <p:nvPr/>
        </p:nvSpPr>
        <p:spPr>
          <a:xfrm>
            <a:off x="9195764" y="3429000"/>
            <a:ext cx="409575" cy="769441"/>
          </a:xfrm>
          <a:prstGeom prst="rect">
            <a:avLst/>
          </a:prstGeom>
          <a:noFill/>
        </p:spPr>
        <p:txBody>
          <a:bodyPr wrap="square" rtlCol="0">
            <a:spAutoFit/>
          </a:bodyPr>
          <a:lstStyle/>
          <a:p>
            <a:r>
              <a:rPr lang="en-US" sz="4400" b="1">
                <a:solidFill>
                  <a:srgbClr val="0000FF"/>
                </a:solidFill>
              </a:rPr>
              <a:t>X</a:t>
            </a:r>
            <a:endParaRPr lang="en-US" sz="2800" b="1">
              <a:solidFill>
                <a:srgbClr val="0000FF"/>
              </a:solidFill>
            </a:endParaRPr>
          </a:p>
        </p:txBody>
      </p:sp>
      <p:sp>
        <p:nvSpPr>
          <p:cNvPr id="2" name="Down Arrow 1">
            <a:extLst>
              <a:ext uri="{FF2B5EF4-FFF2-40B4-BE49-F238E27FC236}">
                <a16:creationId xmlns:a16="http://schemas.microsoft.com/office/drawing/2014/main" id="{A0611522-B715-7141-9896-843894E687E0}"/>
              </a:ext>
            </a:extLst>
          </p:cNvPr>
          <p:cNvSpPr/>
          <p:nvPr/>
        </p:nvSpPr>
        <p:spPr>
          <a:xfrm>
            <a:off x="3957403" y="5186597"/>
            <a:ext cx="299804" cy="509665"/>
          </a:xfrm>
          <a:prstGeom prst="downArrow">
            <a:avLst/>
          </a:prstGeom>
          <a:solidFill>
            <a:srgbClr val="0070C0"/>
          </a:solidFill>
          <a:ln>
            <a:solidFill>
              <a:srgbClr val="4471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Down Arrow 9">
            <a:extLst>
              <a:ext uri="{FF2B5EF4-FFF2-40B4-BE49-F238E27FC236}">
                <a16:creationId xmlns:a16="http://schemas.microsoft.com/office/drawing/2014/main" id="{8243BF80-DE8A-2B41-B77E-C317710CF5D9}"/>
              </a:ext>
            </a:extLst>
          </p:cNvPr>
          <p:cNvSpPr/>
          <p:nvPr/>
        </p:nvSpPr>
        <p:spPr>
          <a:xfrm>
            <a:off x="6957934" y="5186596"/>
            <a:ext cx="299804" cy="509665"/>
          </a:xfrm>
          <a:prstGeom prst="downArrow">
            <a:avLst/>
          </a:prstGeom>
          <a:solidFill>
            <a:srgbClr val="0070C0"/>
          </a:solidFill>
          <a:ln>
            <a:solidFill>
              <a:srgbClr val="4471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6AF418E7-9161-A6C4-957C-0CB0EDA7E89E}"/>
              </a:ext>
            </a:extLst>
          </p:cNvPr>
          <p:cNvSpPr txBox="1"/>
          <p:nvPr/>
        </p:nvSpPr>
        <p:spPr>
          <a:xfrm>
            <a:off x="2811263" y="5900029"/>
            <a:ext cx="1146140" cy="646331"/>
          </a:xfrm>
          <a:prstGeom prst="rect">
            <a:avLst/>
          </a:prstGeom>
          <a:solidFill>
            <a:schemeClr val="bg1"/>
          </a:solidFill>
        </p:spPr>
        <p:txBody>
          <a:bodyPr wrap="square" rtlCol="0">
            <a:spAutoFit/>
          </a:bodyPr>
          <a:lstStyle/>
          <a:p>
            <a:pPr algn="ctr"/>
            <a:r>
              <a:rPr lang="en-US"/>
              <a:t>Mature</a:t>
            </a:r>
          </a:p>
          <a:p>
            <a:pPr algn="ctr"/>
            <a:r>
              <a:rPr lang="el-GR" b="1"/>
              <a:t>γδΤ17</a:t>
            </a:r>
            <a:endParaRPr lang="en-US" b="1"/>
          </a:p>
        </p:txBody>
      </p:sp>
      <p:sp>
        <p:nvSpPr>
          <p:cNvPr id="11" name="TextBox 10">
            <a:extLst>
              <a:ext uri="{FF2B5EF4-FFF2-40B4-BE49-F238E27FC236}">
                <a16:creationId xmlns:a16="http://schemas.microsoft.com/office/drawing/2014/main" id="{A25DF2B5-D0F5-829E-86B1-23C3D2B8E78F}"/>
              </a:ext>
            </a:extLst>
          </p:cNvPr>
          <p:cNvSpPr txBox="1"/>
          <p:nvPr/>
        </p:nvSpPr>
        <p:spPr>
          <a:xfrm>
            <a:off x="5811794" y="5864338"/>
            <a:ext cx="1146140" cy="646331"/>
          </a:xfrm>
          <a:prstGeom prst="rect">
            <a:avLst/>
          </a:prstGeom>
          <a:solidFill>
            <a:schemeClr val="bg1"/>
          </a:solidFill>
        </p:spPr>
        <p:txBody>
          <a:bodyPr wrap="square" rtlCol="0">
            <a:spAutoFit/>
          </a:bodyPr>
          <a:lstStyle/>
          <a:p>
            <a:pPr algn="ctr"/>
            <a:r>
              <a:rPr lang="en-US"/>
              <a:t>Mature</a:t>
            </a:r>
          </a:p>
          <a:p>
            <a:pPr algn="ctr"/>
            <a:r>
              <a:rPr lang="el-GR" b="1"/>
              <a:t>γδΤ1</a:t>
            </a:r>
            <a:endParaRPr lang="en-US" b="1"/>
          </a:p>
        </p:txBody>
      </p:sp>
    </p:spTree>
    <p:extLst>
      <p:ext uri="{BB962C8B-B14F-4D97-AF65-F5344CB8AC3E}">
        <p14:creationId xmlns:p14="http://schemas.microsoft.com/office/powerpoint/2010/main" val="3691251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 grpId="0" animBg="1"/>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0257DC21-05D3-FC42-9DE0-0A386C6A7AD7}"/>
              </a:ext>
            </a:extLst>
          </p:cNvPr>
          <p:cNvGrpSpPr/>
          <p:nvPr/>
        </p:nvGrpSpPr>
        <p:grpSpPr>
          <a:xfrm>
            <a:off x="8409481" y="583759"/>
            <a:ext cx="1439056" cy="1289154"/>
            <a:chOff x="8409481" y="568769"/>
            <a:chExt cx="1439056" cy="1289154"/>
          </a:xfrm>
        </p:grpSpPr>
        <p:sp>
          <p:nvSpPr>
            <p:cNvPr id="8" name="Oval 7">
              <a:extLst>
                <a:ext uri="{FF2B5EF4-FFF2-40B4-BE49-F238E27FC236}">
                  <a16:creationId xmlns:a16="http://schemas.microsoft.com/office/drawing/2014/main" id="{EB3C3965-D684-4748-817F-7CBFCE94094B}"/>
                </a:ext>
              </a:extLst>
            </p:cNvPr>
            <p:cNvSpPr/>
            <p:nvPr/>
          </p:nvSpPr>
          <p:spPr>
            <a:xfrm>
              <a:off x="8409481" y="568769"/>
              <a:ext cx="1424066" cy="1289154"/>
            </a:xfrm>
            <a:prstGeom prst="ellipse">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1498EC03-6931-934F-8A2F-4D12CB5C29C2}"/>
                </a:ext>
              </a:extLst>
            </p:cNvPr>
            <p:cNvSpPr txBox="1"/>
            <p:nvPr/>
          </p:nvSpPr>
          <p:spPr>
            <a:xfrm>
              <a:off x="8424471" y="890180"/>
              <a:ext cx="1424066" cy="646331"/>
            </a:xfrm>
            <a:prstGeom prst="rect">
              <a:avLst/>
            </a:prstGeom>
            <a:noFill/>
          </p:spPr>
          <p:txBody>
            <a:bodyPr wrap="square" rtlCol="0">
              <a:spAutoFit/>
            </a:bodyPr>
            <a:lstStyle/>
            <a:p>
              <a:pPr algn="ctr"/>
              <a:r>
                <a:rPr lang="en-US" b="1"/>
                <a:t>Innate-like</a:t>
              </a:r>
            </a:p>
            <a:p>
              <a:pPr algn="ctr"/>
              <a:r>
                <a:rPr lang="el-GR" b="1"/>
                <a:t>γδ Τ </a:t>
              </a:r>
              <a:r>
                <a:rPr lang="en-US" b="1"/>
                <a:t>cells</a:t>
              </a:r>
            </a:p>
          </p:txBody>
        </p:sp>
      </p:grpSp>
      <p:grpSp>
        <p:nvGrpSpPr>
          <p:cNvPr id="12" name="Group 11">
            <a:extLst>
              <a:ext uri="{FF2B5EF4-FFF2-40B4-BE49-F238E27FC236}">
                <a16:creationId xmlns:a16="http://schemas.microsoft.com/office/drawing/2014/main" id="{4F7377E6-7434-A84D-915C-BFDF27DF226C}"/>
              </a:ext>
            </a:extLst>
          </p:cNvPr>
          <p:cNvGrpSpPr/>
          <p:nvPr/>
        </p:nvGrpSpPr>
        <p:grpSpPr>
          <a:xfrm>
            <a:off x="7347677" y="2341890"/>
            <a:ext cx="1439056" cy="1289154"/>
            <a:chOff x="8409481" y="568769"/>
            <a:chExt cx="1439056" cy="1289154"/>
          </a:xfrm>
        </p:grpSpPr>
        <p:sp>
          <p:nvSpPr>
            <p:cNvPr id="13" name="Oval 12">
              <a:extLst>
                <a:ext uri="{FF2B5EF4-FFF2-40B4-BE49-F238E27FC236}">
                  <a16:creationId xmlns:a16="http://schemas.microsoft.com/office/drawing/2014/main" id="{CA56BA7D-D6A4-2A42-A907-D355FDF06C79}"/>
                </a:ext>
              </a:extLst>
            </p:cNvPr>
            <p:cNvSpPr/>
            <p:nvPr/>
          </p:nvSpPr>
          <p:spPr>
            <a:xfrm>
              <a:off x="8409481" y="568769"/>
              <a:ext cx="1424066" cy="1289154"/>
            </a:xfrm>
            <a:prstGeom prst="ellipse">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5F39E28F-3974-314A-90ED-67086014AFA7}"/>
                </a:ext>
              </a:extLst>
            </p:cNvPr>
            <p:cNvSpPr txBox="1"/>
            <p:nvPr/>
          </p:nvSpPr>
          <p:spPr>
            <a:xfrm>
              <a:off x="8424471" y="890180"/>
              <a:ext cx="1424066" cy="646331"/>
            </a:xfrm>
            <a:prstGeom prst="rect">
              <a:avLst/>
            </a:prstGeom>
            <a:noFill/>
          </p:spPr>
          <p:txBody>
            <a:bodyPr wrap="square" rtlCol="0">
              <a:spAutoFit/>
            </a:bodyPr>
            <a:lstStyle/>
            <a:p>
              <a:pPr algn="ctr"/>
              <a:r>
                <a:rPr lang="en-US" b="1"/>
                <a:t>SLAM/SAP</a:t>
              </a:r>
            </a:p>
            <a:p>
              <a:pPr algn="ctr"/>
              <a:r>
                <a:rPr lang="en-US" b="1"/>
                <a:t>Signaling</a:t>
              </a:r>
            </a:p>
          </p:txBody>
        </p:sp>
      </p:grpSp>
      <p:grpSp>
        <p:nvGrpSpPr>
          <p:cNvPr id="15" name="Group 14">
            <a:extLst>
              <a:ext uri="{FF2B5EF4-FFF2-40B4-BE49-F238E27FC236}">
                <a16:creationId xmlns:a16="http://schemas.microsoft.com/office/drawing/2014/main" id="{52D9051C-8BBB-5043-8D0C-3AF8C6851DF1}"/>
              </a:ext>
            </a:extLst>
          </p:cNvPr>
          <p:cNvGrpSpPr/>
          <p:nvPr/>
        </p:nvGrpSpPr>
        <p:grpSpPr>
          <a:xfrm>
            <a:off x="9519561" y="2344424"/>
            <a:ext cx="1439056" cy="1289154"/>
            <a:chOff x="8409481" y="568769"/>
            <a:chExt cx="1439056" cy="1289154"/>
          </a:xfrm>
        </p:grpSpPr>
        <p:sp>
          <p:nvSpPr>
            <p:cNvPr id="16" name="Oval 15">
              <a:extLst>
                <a:ext uri="{FF2B5EF4-FFF2-40B4-BE49-F238E27FC236}">
                  <a16:creationId xmlns:a16="http://schemas.microsoft.com/office/drawing/2014/main" id="{6CE73483-1CF9-6748-9092-C1507BA55862}"/>
                </a:ext>
              </a:extLst>
            </p:cNvPr>
            <p:cNvSpPr/>
            <p:nvPr/>
          </p:nvSpPr>
          <p:spPr>
            <a:xfrm>
              <a:off x="8409481" y="568769"/>
              <a:ext cx="1424066" cy="128915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1BAA56F4-707D-2842-A811-7488DA74323C}"/>
                </a:ext>
              </a:extLst>
            </p:cNvPr>
            <p:cNvSpPr txBox="1"/>
            <p:nvPr/>
          </p:nvSpPr>
          <p:spPr>
            <a:xfrm>
              <a:off x="8424471" y="890180"/>
              <a:ext cx="1424066" cy="646331"/>
            </a:xfrm>
            <a:prstGeom prst="rect">
              <a:avLst/>
            </a:prstGeom>
            <a:noFill/>
          </p:spPr>
          <p:txBody>
            <a:bodyPr wrap="square" rtlCol="0">
              <a:spAutoFit/>
            </a:bodyPr>
            <a:lstStyle/>
            <a:p>
              <a:pPr algn="ctr"/>
              <a:r>
                <a:rPr lang="en-US" b="1"/>
                <a:t>TCR Repertoire</a:t>
              </a:r>
            </a:p>
          </p:txBody>
        </p:sp>
      </p:grpSp>
      <p:sp>
        <p:nvSpPr>
          <p:cNvPr id="18" name="Up-Down Arrow 17">
            <a:extLst>
              <a:ext uri="{FF2B5EF4-FFF2-40B4-BE49-F238E27FC236}">
                <a16:creationId xmlns:a16="http://schemas.microsoft.com/office/drawing/2014/main" id="{D5CD5C67-5F26-0640-A3BD-E366AE387DB1}"/>
              </a:ext>
            </a:extLst>
          </p:cNvPr>
          <p:cNvSpPr/>
          <p:nvPr/>
        </p:nvSpPr>
        <p:spPr>
          <a:xfrm rot="2074434">
            <a:off x="8413813" y="1762342"/>
            <a:ext cx="259830" cy="646331"/>
          </a:xfrm>
          <a:prstGeom prst="upDownArrow">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Up-Down Arrow 18">
            <a:extLst>
              <a:ext uri="{FF2B5EF4-FFF2-40B4-BE49-F238E27FC236}">
                <a16:creationId xmlns:a16="http://schemas.microsoft.com/office/drawing/2014/main" id="{813FF7BD-EB5D-4E47-A0F8-8A517CA9A8C2}"/>
              </a:ext>
            </a:extLst>
          </p:cNvPr>
          <p:cNvSpPr/>
          <p:nvPr/>
        </p:nvSpPr>
        <p:spPr>
          <a:xfrm rot="19221414">
            <a:off x="9622723" y="1736729"/>
            <a:ext cx="259830" cy="646331"/>
          </a:xfrm>
          <a:prstGeom prst="upDownArrow">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1DBFCA6F-A8B1-7F00-76FC-9C4E5295B9DA}"/>
              </a:ext>
            </a:extLst>
          </p:cNvPr>
          <p:cNvSpPr/>
          <p:nvPr/>
        </p:nvSpPr>
        <p:spPr>
          <a:xfrm>
            <a:off x="558584" y="321245"/>
            <a:ext cx="6563781" cy="2616101"/>
          </a:xfrm>
          <a:prstGeom prst="rect">
            <a:avLst/>
          </a:prstGeom>
        </p:spPr>
        <p:txBody>
          <a:bodyPr wrap="square">
            <a:spAutoFit/>
          </a:bodyPr>
          <a:lstStyle/>
          <a:p>
            <a:pPr algn="ctr"/>
            <a:r>
              <a:rPr lang="en-US" sz="2200" b="1" dirty="0">
                <a:solidFill>
                  <a:schemeClr val="accent5">
                    <a:lumMod val="50000"/>
                  </a:schemeClr>
                </a:solidFill>
              </a:rPr>
              <a:t>                                                                      Rationale</a:t>
            </a:r>
            <a:endParaRPr lang="en-US" sz="2200" dirty="0">
              <a:solidFill>
                <a:schemeClr val="accent5">
                  <a:lumMod val="50000"/>
                </a:schemeClr>
              </a:solidFill>
            </a:endParaRPr>
          </a:p>
          <a:p>
            <a:pPr algn="ctr"/>
            <a:endParaRPr lang="en-US" sz="1600" dirty="0"/>
          </a:p>
          <a:p>
            <a:pPr marL="342900" indent="-342900" algn="just">
              <a:buFont typeface="Arial" panose="020B0604020202020204" pitchFamily="34" charset="0"/>
              <a:buChar char="•"/>
            </a:pPr>
            <a:r>
              <a:rPr lang="en-US" dirty="0"/>
              <a:t>There is a link between innate-like T cells and restricted diversity TCR repertoire.</a:t>
            </a:r>
          </a:p>
          <a:p>
            <a:pPr marL="342900" indent="-342900" algn="just">
              <a:buFont typeface="Arial" panose="020B0604020202020204" pitchFamily="34" charset="0"/>
              <a:buChar char="•"/>
            </a:pPr>
            <a:endParaRPr lang="en-US" dirty="0"/>
          </a:p>
          <a:p>
            <a:pPr marL="342900" indent="-342900" algn="just">
              <a:buFont typeface="Arial" panose="020B0604020202020204" pitchFamily="34" charset="0"/>
              <a:buChar char="•"/>
            </a:pPr>
            <a:r>
              <a:rPr lang="en-US" dirty="0"/>
              <a:t>We have previously shown that the SLAM/SAP signaling pathway is important for the development of IFN-</a:t>
            </a:r>
            <a:r>
              <a:rPr lang="en-US" dirty="0" err="1"/>
              <a:t>γ</a:t>
            </a:r>
            <a:r>
              <a:rPr lang="en-US" dirty="0"/>
              <a:t>- and IL-17-producing γδ T cells. </a:t>
            </a:r>
          </a:p>
          <a:p>
            <a:pPr marL="342900" indent="-342900" algn="just">
              <a:buFont typeface="Arial" panose="020B0604020202020204" pitchFamily="34" charset="0"/>
              <a:buChar char="•"/>
            </a:pPr>
            <a:endParaRPr lang="en-US" dirty="0"/>
          </a:p>
        </p:txBody>
      </p:sp>
    </p:spTree>
    <p:extLst>
      <p:ext uri="{BB962C8B-B14F-4D97-AF65-F5344CB8AC3E}">
        <p14:creationId xmlns:p14="http://schemas.microsoft.com/office/powerpoint/2010/main" val="41900372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0257DC21-05D3-FC42-9DE0-0A386C6A7AD7}"/>
              </a:ext>
            </a:extLst>
          </p:cNvPr>
          <p:cNvGrpSpPr/>
          <p:nvPr/>
        </p:nvGrpSpPr>
        <p:grpSpPr>
          <a:xfrm>
            <a:off x="8409481" y="583759"/>
            <a:ext cx="1439056" cy="1289154"/>
            <a:chOff x="8409481" y="568769"/>
            <a:chExt cx="1439056" cy="1289154"/>
          </a:xfrm>
        </p:grpSpPr>
        <p:sp>
          <p:nvSpPr>
            <p:cNvPr id="8" name="Oval 7">
              <a:extLst>
                <a:ext uri="{FF2B5EF4-FFF2-40B4-BE49-F238E27FC236}">
                  <a16:creationId xmlns:a16="http://schemas.microsoft.com/office/drawing/2014/main" id="{EB3C3965-D684-4748-817F-7CBFCE94094B}"/>
                </a:ext>
              </a:extLst>
            </p:cNvPr>
            <p:cNvSpPr/>
            <p:nvPr/>
          </p:nvSpPr>
          <p:spPr>
            <a:xfrm>
              <a:off x="8409481" y="568769"/>
              <a:ext cx="1424066" cy="1289154"/>
            </a:xfrm>
            <a:prstGeom prst="ellipse">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1498EC03-6931-934F-8A2F-4D12CB5C29C2}"/>
                </a:ext>
              </a:extLst>
            </p:cNvPr>
            <p:cNvSpPr txBox="1"/>
            <p:nvPr/>
          </p:nvSpPr>
          <p:spPr>
            <a:xfrm>
              <a:off x="8424471" y="890180"/>
              <a:ext cx="1424066" cy="646331"/>
            </a:xfrm>
            <a:prstGeom prst="rect">
              <a:avLst/>
            </a:prstGeom>
            <a:noFill/>
          </p:spPr>
          <p:txBody>
            <a:bodyPr wrap="square" rtlCol="0">
              <a:spAutoFit/>
            </a:bodyPr>
            <a:lstStyle/>
            <a:p>
              <a:pPr algn="ctr"/>
              <a:r>
                <a:rPr lang="en-US" b="1"/>
                <a:t>Innate-like</a:t>
              </a:r>
            </a:p>
            <a:p>
              <a:pPr algn="ctr"/>
              <a:r>
                <a:rPr lang="el-GR" b="1"/>
                <a:t>γδ Τ </a:t>
              </a:r>
              <a:r>
                <a:rPr lang="en-US" b="1"/>
                <a:t>cells</a:t>
              </a:r>
            </a:p>
          </p:txBody>
        </p:sp>
      </p:grpSp>
      <p:grpSp>
        <p:nvGrpSpPr>
          <p:cNvPr id="12" name="Group 11">
            <a:extLst>
              <a:ext uri="{FF2B5EF4-FFF2-40B4-BE49-F238E27FC236}">
                <a16:creationId xmlns:a16="http://schemas.microsoft.com/office/drawing/2014/main" id="{4F7377E6-7434-A84D-915C-BFDF27DF226C}"/>
              </a:ext>
            </a:extLst>
          </p:cNvPr>
          <p:cNvGrpSpPr/>
          <p:nvPr/>
        </p:nvGrpSpPr>
        <p:grpSpPr>
          <a:xfrm>
            <a:off x="7347677" y="2341890"/>
            <a:ext cx="1439056" cy="1289154"/>
            <a:chOff x="8409481" y="568769"/>
            <a:chExt cx="1439056" cy="1289154"/>
          </a:xfrm>
        </p:grpSpPr>
        <p:sp>
          <p:nvSpPr>
            <p:cNvPr id="13" name="Oval 12">
              <a:extLst>
                <a:ext uri="{FF2B5EF4-FFF2-40B4-BE49-F238E27FC236}">
                  <a16:creationId xmlns:a16="http://schemas.microsoft.com/office/drawing/2014/main" id="{CA56BA7D-D6A4-2A42-A907-D355FDF06C79}"/>
                </a:ext>
              </a:extLst>
            </p:cNvPr>
            <p:cNvSpPr/>
            <p:nvPr/>
          </p:nvSpPr>
          <p:spPr>
            <a:xfrm>
              <a:off x="8409481" y="568769"/>
              <a:ext cx="1424066" cy="1289154"/>
            </a:xfrm>
            <a:prstGeom prst="ellipse">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5F39E28F-3974-314A-90ED-67086014AFA7}"/>
                </a:ext>
              </a:extLst>
            </p:cNvPr>
            <p:cNvSpPr txBox="1"/>
            <p:nvPr/>
          </p:nvSpPr>
          <p:spPr>
            <a:xfrm>
              <a:off x="8424471" y="890180"/>
              <a:ext cx="1424066" cy="646331"/>
            </a:xfrm>
            <a:prstGeom prst="rect">
              <a:avLst/>
            </a:prstGeom>
            <a:noFill/>
          </p:spPr>
          <p:txBody>
            <a:bodyPr wrap="square" rtlCol="0">
              <a:spAutoFit/>
            </a:bodyPr>
            <a:lstStyle/>
            <a:p>
              <a:pPr algn="ctr"/>
              <a:r>
                <a:rPr lang="en-US" b="1"/>
                <a:t>SLAM/SAP</a:t>
              </a:r>
            </a:p>
            <a:p>
              <a:pPr algn="ctr"/>
              <a:r>
                <a:rPr lang="en-US" b="1"/>
                <a:t>Signaling</a:t>
              </a:r>
            </a:p>
          </p:txBody>
        </p:sp>
      </p:grpSp>
      <p:grpSp>
        <p:nvGrpSpPr>
          <p:cNvPr id="15" name="Group 14">
            <a:extLst>
              <a:ext uri="{FF2B5EF4-FFF2-40B4-BE49-F238E27FC236}">
                <a16:creationId xmlns:a16="http://schemas.microsoft.com/office/drawing/2014/main" id="{52D9051C-8BBB-5043-8D0C-3AF8C6851DF1}"/>
              </a:ext>
            </a:extLst>
          </p:cNvPr>
          <p:cNvGrpSpPr/>
          <p:nvPr/>
        </p:nvGrpSpPr>
        <p:grpSpPr>
          <a:xfrm>
            <a:off x="9519561" y="2344424"/>
            <a:ext cx="1439056" cy="1289154"/>
            <a:chOff x="8409481" y="568769"/>
            <a:chExt cx="1439056" cy="1289154"/>
          </a:xfrm>
        </p:grpSpPr>
        <p:sp>
          <p:nvSpPr>
            <p:cNvPr id="16" name="Oval 15">
              <a:extLst>
                <a:ext uri="{FF2B5EF4-FFF2-40B4-BE49-F238E27FC236}">
                  <a16:creationId xmlns:a16="http://schemas.microsoft.com/office/drawing/2014/main" id="{6CE73483-1CF9-6748-9092-C1507BA55862}"/>
                </a:ext>
              </a:extLst>
            </p:cNvPr>
            <p:cNvSpPr/>
            <p:nvPr/>
          </p:nvSpPr>
          <p:spPr>
            <a:xfrm>
              <a:off x="8409481" y="568769"/>
              <a:ext cx="1424066" cy="128915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1BAA56F4-707D-2842-A811-7488DA74323C}"/>
                </a:ext>
              </a:extLst>
            </p:cNvPr>
            <p:cNvSpPr txBox="1"/>
            <p:nvPr/>
          </p:nvSpPr>
          <p:spPr>
            <a:xfrm>
              <a:off x="8424471" y="890180"/>
              <a:ext cx="1424066" cy="646331"/>
            </a:xfrm>
            <a:prstGeom prst="rect">
              <a:avLst/>
            </a:prstGeom>
            <a:noFill/>
          </p:spPr>
          <p:txBody>
            <a:bodyPr wrap="square" rtlCol="0">
              <a:spAutoFit/>
            </a:bodyPr>
            <a:lstStyle/>
            <a:p>
              <a:pPr algn="ctr"/>
              <a:r>
                <a:rPr lang="en-US" b="1"/>
                <a:t>TCR Repertoire</a:t>
              </a:r>
            </a:p>
          </p:txBody>
        </p:sp>
      </p:grpSp>
      <p:sp>
        <p:nvSpPr>
          <p:cNvPr id="18" name="Up-Down Arrow 17">
            <a:extLst>
              <a:ext uri="{FF2B5EF4-FFF2-40B4-BE49-F238E27FC236}">
                <a16:creationId xmlns:a16="http://schemas.microsoft.com/office/drawing/2014/main" id="{D5CD5C67-5F26-0640-A3BD-E366AE387DB1}"/>
              </a:ext>
            </a:extLst>
          </p:cNvPr>
          <p:cNvSpPr/>
          <p:nvPr/>
        </p:nvSpPr>
        <p:spPr>
          <a:xfrm rot="2074434">
            <a:off x="8413813" y="1762342"/>
            <a:ext cx="259830" cy="646331"/>
          </a:xfrm>
          <a:prstGeom prst="upDownArrow">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Up-Down Arrow 18">
            <a:extLst>
              <a:ext uri="{FF2B5EF4-FFF2-40B4-BE49-F238E27FC236}">
                <a16:creationId xmlns:a16="http://schemas.microsoft.com/office/drawing/2014/main" id="{813FF7BD-EB5D-4E47-A0F8-8A517CA9A8C2}"/>
              </a:ext>
            </a:extLst>
          </p:cNvPr>
          <p:cNvSpPr/>
          <p:nvPr/>
        </p:nvSpPr>
        <p:spPr>
          <a:xfrm rot="19221414">
            <a:off x="9622723" y="1736729"/>
            <a:ext cx="259830" cy="646331"/>
          </a:xfrm>
          <a:prstGeom prst="upDownArrow">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Up-Down Arrow 19">
            <a:extLst>
              <a:ext uri="{FF2B5EF4-FFF2-40B4-BE49-F238E27FC236}">
                <a16:creationId xmlns:a16="http://schemas.microsoft.com/office/drawing/2014/main" id="{285DA3EF-0A17-BA44-8975-E518A8BDE79D}"/>
              </a:ext>
            </a:extLst>
          </p:cNvPr>
          <p:cNvSpPr/>
          <p:nvPr/>
        </p:nvSpPr>
        <p:spPr>
          <a:xfrm rot="16200000">
            <a:off x="8996336" y="2653972"/>
            <a:ext cx="259830" cy="646331"/>
          </a:xfrm>
          <a:prstGeom prst="upDownArrow">
            <a:avLst/>
          </a:prstGeom>
          <a:solidFill>
            <a:schemeClr val="accent4">
              <a:lumMod val="75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6BB864C8-354E-EB69-41F0-77521D5DF4F0}"/>
              </a:ext>
            </a:extLst>
          </p:cNvPr>
          <p:cNvGrpSpPr/>
          <p:nvPr/>
        </p:nvGrpSpPr>
        <p:grpSpPr>
          <a:xfrm>
            <a:off x="629278" y="3704937"/>
            <a:ext cx="10607135" cy="1985158"/>
            <a:chOff x="179481" y="3857240"/>
            <a:chExt cx="5262665" cy="1985158"/>
          </a:xfrm>
        </p:grpSpPr>
        <p:sp>
          <p:nvSpPr>
            <p:cNvPr id="6" name="TextBox 5">
              <a:extLst>
                <a:ext uri="{FF2B5EF4-FFF2-40B4-BE49-F238E27FC236}">
                  <a16:creationId xmlns:a16="http://schemas.microsoft.com/office/drawing/2014/main" id="{62D5C554-0858-DE2C-AD0E-3D67648F7EA6}"/>
                </a:ext>
              </a:extLst>
            </p:cNvPr>
            <p:cNvSpPr txBox="1"/>
            <p:nvPr/>
          </p:nvSpPr>
          <p:spPr>
            <a:xfrm>
              <a:off x="790222" y="3857240"/>
              <a:ext cx="4151587" cy="430887"/>
            </a:xfrm>
            <a:prstGeom prst="rect">
              <a:avLst/>
            </a:prstGeom>
            <a:noFill/>
          </p:spPr>
          <p:txBody>
            <a:bodyPr wrap="square" rtlCol="0">
              <a:spAutoFit/>
            </a:bodyPr>
            <a:lstStyle/>
            <a:p>
              <a:pPr algn="ctr"/>
              <a:r>
                <a:rPr lang="en-US" sz="2200" b="1" dirty="0">
                  <a:solidFill>
                    <a:schemeClr val="accent5">
                      <a:lumMod val="50000"/>
                    </a:schemeClr>
                  </a:solidFill>
                  <a:latin typeface="+mj-lt"/>
                  <a:cs typeface="Calibri" panose="020F0502020204030204" pitchFamily="34" charset="0"/>
                </a:rPr>
                <a:t>Questions</a:t>
              </a:r>
            </a:p>
          </p:txBody>
        </p:sp>
        <p:sp>
          <p:nvSpPr>
            <p:cNvPr id="7" name="TextBox 6">
              <a:extLst>
                <a:ext uri="{FF2B5EF4-FFF2-40B4-BE49-F238E27FC236}">
                  <a16:creationId xmlns:a16="http://schemas.microsoft.com/office/drawing/2014/main" id="{98116EE5-4BBE-396E-EC4F-0E657980FD5A}"/>
                </a:ext>
              </a:extLst>
            </p:cNvPr>
            <p:cNvSpPr txBox="1"/>
            <p:nvPr/>
          </p:nvSpPr>
          <p:spPr>
            <a:xfrm>
              <a:off x="179481" y="4088072"/>
              <a:ext cx="5262665" cy="1754326"/>
            </a:xfrm>
            <a:prstGeom prst="rect">
              <a:avLst/>
            </a:prstGeom>
            <a:noFill/>
          </p:spPr>
          <p:txBody>
            <a:bodyPr wrap="square" rtlCol="0">
              <a:spAutoFit/>
            </a:bodyPr>
            <a:lstStyle/>
            <a:p>
              <a:pPr marL="342900" indent="-342900" algn="just">
                <a:buFont typeface="Courier New" panose="02070309020205020404" pitchFamily="49" charset="0"/>
                <a:buChar char="o"/>
              </a:pPr>
              <a:endParaRPr lang="en-US" dirty="0">
                <a:cs typeface="Calibri" panose="020F0502020204030204" pitchFamily="34" charset="0"/>
              </a:endParaRPr>
            </a:p>
            <a:p>
              <a:r>
                <a:rPr lang="en-US" dirty="0"/>
                <a:t>1. Is there an association between distinct co-expression profiles of the SLAM family receptors and T cell receptor (TCR) repertoire diversity of innate-like </a:t>
              </a:r>
              <a:r>
                <a:rPr lang="el-GR" dirty="0"/>
                <a:t>γδ </a:t>
              </a:r>
              <a:r>
                <a:rPr lang="en-US" dirty="0"/>
                <a:t>T cell subsets?</a:t>
              </a:r>
            </a:p>
            <a:p>
              <a:endParaRPr lang="en-US" dirty="0"/>
            </a:p>
            <a:p>
              <a:r>
                <a:rPr lang="en-US" dirty="0"/>
                <a:t>2. Does the SLAM/SAP signaling pathway regulate the development of specific innate-like </a:t>
              </a:r>
              <a:r>
                <a:rPr lang="el-GR" dirty="0"/>
                <a:t>γδ </a:t>
              </a:r>
              <a:r>
                <a:rPr lang="en-US" dirty="0"/>
                <a:t>TCR clonotypes with distinct effector functions? </a:t>
              </a:r>
            </a:p>
          </p:txBody>
        </p:sp>
      </p:grpSp>
      <p:sp>
        <p:nvSpPr>
          <p:cNvPr id="4" name="Rectangle 3">
            <a:extLst>
              <a:ext uri="{FF2B5EF4-FFF2-40B4-BE49-F238E27FC236}">
                <a16:creationId xmlns:a16="http://schemas.microsoft.com/office/drawing/2014/main" id="{1DBFCA6F-A8B1-7F00-76FC-9C4E5295B9DA}"/>
              </a:ext>
            </a:extLst>
          </p:cNvPr>
          <p:cNvSpPr/>
          <p:nvPr/>
        </p:nvSpPr>
        <p:spPr>
          <a:xfrm>
            <a:off x="558584" y="321245"/>
            <a:ext cx="6563781" cy="2616101"/>
          </a:xfrm>
          <a:prstGeom prst="rect">
            <a:avLst/>
          </a:prstGeom>
        </p:spPr>
        <p:txBody>
          <a:bodyPr wrap="square">
            <a:spAutoFit/>
          </a:bodyPr>
          <a:lstStyle/>
          <a:p>
            <a:pPr algn="ctr"/>
            <a:r>
              <a:rPr lang="en-US" sz="2200" b="1" dirty="0">
                <a:solidFill>
                  <a:schemeClr val="accent5">
                    <a:lumMod val="50000"/>
                  </a:schemeClr>
                </a:solidFill>
              </a:rPr>
              <a:t>                                                                      Rationale</a:t>
            </a:r>
            <a:endParaRPr lang="en-US" sz="2200" dirty="0">
              <a:solidFill>
                <a:schemeClr val="accent5">
                  <a:lumMod val="50000"/>
                </a:schemeClr>
              </a:solidFill>
            </a:endParaRPr>
          </a:p>
          <a:p>
            <a:pPr algn="ctr"/>
            <a:endParaRPr lang="en-US" sz="1600" dirty="0"/>
          </a:p>
          <a:p>
            <a:pPr marL="342900" indent="-342900" algn="just">
              <a:buFont typeface="Arial" panose="020B0604020202020204" pitchFamily="34" charset="0"/>
              <a:buChar char="•"/>
            </a:pPr>
            <a:r>
              <a:rPr lang="en-US" dirty="0"/>
              <a:t>There is a link between innate-like T cells and restricted diversity TCR repertoire.</a:t>
            </a:r>
          </a:p>
          <a:p>
            <a:pPr marL="342900" indent="-342900" algn="just">
              <a:buFont typeface="Arial" panose="020B0604020202020204" pitchFamily="34" charset="0"/>
              <a:buChar char="•"/>
            </a:pPr>
            <a:endParaRPr lang="en-US" dirty="0"/>
          </a:p>
          <a:p>
            <a:pPr marL="342900" indent="-342900" algn="just">
              <a:buFont typeface="Arial" panose="020B0604020202020204" pitchFamily="34" charset="0"/>
              <a:buChar char="•"/>
            </a:pPr>
            <a:r>
              <a:rPr lang="en-US" dirty="0"/>
              <a:t>We have previously shown that the SLAM/SAP signaling pathway is important for the development of IFN-</a:t>
            </a:r>
            <a:r>
              <a:rPr lang="en-US" dirty="0" err="1"/>
              <a:t>γ</a:t>
            </a:r>
            <a:r>
              <a:rPr lang="en-US" dirty="0"/>
              <a:t>- and IL-17-producing γδ T cells. </a:t>
            </a:r>
          </a:p>
          <a:p>
            <a:pPr marL="342900" indent="-342900" algn="just">
              <a:buFont typeface="Arial" panose="020B0604020202020204" pitchFamily="34" charset="0"/>
              <a:buChar char="•"/>
            </a:pPr>
            <a:endParaRPr lang="en-US" dirty="0"/>
          </a:p>
        </p:txBody>
      </p:sp>
    </p:spTree>
    <p:extLst>
      <p:ext uri="{BB962C8B-B14F-4D97-AF65-F5344CB8AC3E}">
        <p14:creationId xmlns:p14="http://schemas.microsoft.com/office/powerpoint/2010/main" val="42320825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0257DC21-05D3-FC42-9DE0-0A386C6A7AD7}"/>
              </a:ext>
            </a:extLst>
          </p:cNvPr>
          <p:cNvGrpSpPr/>
          <p:nvPr/>
        </p:nvGrpSpPr>
        <p:grpSpPr>
          <a:xfrm>
            <a:off x="8409481" y="583759"/>
            <a:ext cx="1439056" cy="1289154"/>
            <a:chOff x="8409481" y="568769"/>
            <a:chExt cx="1439056" cy="1289154"/>
          </a:xfrm>
        </p:grpSpPr>
        <p:sp>
          <p:nvSpPr>
            <p:cNvPr id="8" name="Oval 7">
              <a:extLst>
                <a:ext uri="{FF2B5EF4-FFF2-40B4-BE49-F238E27FC236}">
                  <a16:creationId xmlns:a16="http://schemas.microsoft.com/office/drawing/2014/main" id="{EB3C3965-D684-4748-817F-7CBFCE94094B}"/>
                </a:ext>
              </a:extLst>
            </p:cNvPr>
            <p:cNvSpPr/>
            <p:nvPr/>
          </p:nvSpPr>
          <p:spPr>
            <a:xfrm>
              <a:off x="8409481" y="568769"/>
              <a:ext cx="1424066" cy="1289154"/>
            </a:xfrm>
            <a:prstGeom prst="ellipse">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1498EC03-6931-934F-8A2F-4D12CB5C29C2}"/>
                </a:ext>
              </a:extLst>
            </p:cNvPr>
            <p:cNvSpPr txBox="1"/>
            <p:nvPr/>
          </p:nvSpPr>
          <p:spPr>
            <a:xfrm>
              <a:off x="8424471" y="890180"/>
              <a:ext cx="1424066" cy="646331"/>
            </a:xfrm>
            <a:prstGeom prst="rect">
              <a:avLst/>
            </a:prstGeom>
            <a:noFill/>
          </p:spPr>
          <p:txBody>
            <a:bodyPr wrap="square" rtlCol="0">
              <a:spAutoFit/>
            </a:bodyPr>
            <a:lstStyle/>
            <a:p>
              <a:pPr algn="ctr"/>
              <a:r>
                <a:rPr lang="en-US" b="1"/>
                <a:t>Innate-like</a:t>
              </a:r>
            </a:p>
            <a:p>
              <a:pPr algn="ctr"/>
              <a:r>
                <a:rPr lang="el-GR" b="1"/>
                <a:t>γδ Τ </a:t>
              </a:r>
              <a:r>
                <a:rPr lang="en-US" b="1"/>
                <a:t>cells</a:t>
              </a:r>
            </a:p>
          </p:txBody>
        </p:sp>
      </p:grpSp>
      <p:grpSp>
        <p:nvGrpSpPr>
          <p:cNvPr id="12" name="Group 11">
            <a:extLst>
              <a:ext uri="{FF2B5EF4-FFF2-40B4-BE49-F238E27FC236}">
                <a16:creationId xmlns:a16="http://schemas.microsoft.com/office/drawing/2014/main" id="{4F7377E6-7434-A84D-915C-BFDF27DF226C}"/>
              </a:ext>
            </a:extLst>
          </p:cNvPr>
          <p:cNvGrpSpPr/>
          <p:nvPr/>
        </p:nvGrpSpPr>
        <p:grpSpPr>
          <a:xfrm>
            <a:off x="7347677" y="2341890"/>
            <a:ext cx="1439056" cy="1289154"/>
            <a:chOff x="8409481" y="568769"/>
            <a:chExt cx="1439056" cy="1289154"/>
          </a:xfrm>
        </p:grpSpPr>
        <p:sp>
          <p:nvSpPr>
            <p:cNvPr id="13" name="Oval 12">
              <a:extLst>
                <a:ext uri="{FF2B5EF4-FFF2-40B4-BE49-F238E27FC236}">
                  <a16:creationId xmlns:a16="http://schemas.microsoft.com/office/drawing/2014/main" id="{CA56BA7D-D6A4-2A42-A907-D355FDF06C79}"/>
                </a:ext>
              </a:extLst>
            </p:cNvPr>
            <p:cNvSpPr/>
            <p:nvPr/>
          </p:nvSpPr>
          <p:spPr>
            <a:xfrm>
              <a:off x="8409481" y="568769"/>
              <a:ext cx="1424066" cy="1289154"/>
            </a:xfrm>
            <a:prstGeom prst="ellipse">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5F39E28F-3974-314A-90ED-67086014AFA7}"/>
                </a:ext>
              </a:extLst>
            </p:cNvPr>
            <p:cNvSpPr txBox="1"/>
            <p:nvPr/>
          </p:nvSpPr>
          <p:spPr>
            <a:xfrm>
              <a:off x="8424471" y="890180"/>
              <a:ext cx="1424066" cy="646331"/>
            </a:xfrm>
            <a:prstGeom prst="rect">
              <a:avLst/>
            </a:prstGeom>
            <a:noFill/>
          </p:spPr>
          <p:txBody>
            <a:bodyPr wrap="square" rtlCol="0">
              <a:spAutoFit/>
            </a:bodyPr>
            <a:lstStyle/>
            <a:p>
              <a:pPr algn="ctr"/>
              <a:r>
                <a:rPr lang="en-US" b="1"/>
                <a:t>SLAM/SAP</a:t>
              </a:r>
            </a:p>
            <a:p>
              <a:pPr algn="ctr"/>
              <a:r>
                <a:rPr lang="en-US" b="1"/>
                <a:t>Signaling</a:t>
              </a:r>
            </a:p>
          </p:txBody>
        </p:sp>
      </p:grpSp>
      <p:grpSp>
        <p:nvGrpSpPr>
          <p:cNvPr id="15" name="Group 14">
            <a:extLst>
              <a:ext uri="{FF2B5EF4-FFF2-40B4-BE49-F238E27FC236}">
                <a16:creationId xmlns:a16="http://schemas.microsoft.com/office/drawing/2014/main" id="{52D9051C-8BBB-5043-8D0C-3AF8C6851DF1}"/>
              </a:ext>
            </a:extLst>
          </p:cNvPr>
          <p:cNvGrpSpPr/>
          <p:nvPr/>
        </p:nvGrpSpPr>
        <p:grpSpPr>
          <a:xfrm>
            <a:off x="9519561" y="2344424"/>
            <a:ext cx="1439056" cy="1289154"/>
            <a:chOff x="8409481" y="568769"/>
            <a:chExt cx="1439056" cy="1289154"/>
          </a:xfrm>
        </p:grpSpPr>
        <p:sp>
          <p:nvSpPr>
            <p:cNvPr id="16" name="Oval 15">
              <a:extLst>
                <a:ext uri="{FF2B5EF4-FFF2-40B4-BE49-F238E27FC236}">
                  <a16:creationId xmlns:a16="http://schemas.microsoft.com/office/drawing/2014/main" id="{6CE73483-1CF9-6748-9092-C1507BA55862}"/>
                </a:ext>
              </a:extLst>
            </p:cNvPr>
            <p:cNvSpPr/>
            <p:nvPr/>
          </p:nvSpPr>
          <p:spPr>
            <a:xfrm>
              <a:off x="8409481" y="568769"/>
              <a:ext cx="1424066" cy="128915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1BAA56F4-707D-2842-A811-7488DA74323C}"/>
                </a:ext>
              </a:extLst>
            </p:cNvPr>
            <p:cNvSpPr txBox="1"/>
            <p:nvPr/>
          </p:nvSpPr>
          <p:spPr>
            <a:xfrm>
              <a:off x="8424471" y="890180"/>
              <a:ext cx="1424066" cy="646331"/>
            </a:xfrm>
            <a:prstGeom prst="rect">
              <a:avLst/>
            </a:prstGeom>
            <a:noFill/>
          </p:spPr>
          <p:txBody>
            <a:bodyPr wrap="square" rtlCol="0">
              <a:spAutoFit/>
            </a:bodyPr>
            <a:lstStyle/>
            <a:p>
              <a:pPr algn="ctr"/>
              <a:r>
                <a:rPr lang="en-US" b="1"/>
                <a:t>TCR Repertoire</a:t>
              </a:r>
            </a:p>
          </p:txBody>
        </p:sp>
      </p:grpSp>
      <p:sp>
        <p:nvSpPr>
          <p:cNvPr id="18" name="Up-Down Arrow 17">
            <a:extLst>
              <a:ext uri="{FF2B5EF4-FFF2-40B4-BE49-F238E27FC236}">
                <a16:creationId xmlns:a16="http://schemas.microsoft.com/office/drawing/2014/main" id="{D5CD5C67-5F26-0640-A3BD-E366AE387DB1}"/>
              </a:ext>
            </a:extLst>
          </p:cNvPr>
          <p:cNvSpPr/>
          <p:nvPr/>
        </p:nvSpPr>
        <p:spPr>
          <a:xfrm rot="2074434">
            <a:off x="8413813" y="1762342"/>
            <a:ext cx="259830" cy="646331"/>
          </a:xfrm>
          <a:prstGeom prst="upDownArrow">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Up-Down Arrow 18">
            <a:extLst>
              <a:ext uri="{FF2B5EF4-FFF2-40B4-BE49-F238E27FC236}">
                <a16:creationId xmlns:a16="http://schemas.microsoft.com/office/drawing/2014/main" id="{813FF7BD-EB5D-4E47-A0F8-8A517CA9A8C2}"/>
              </a:ext>
            </a:extLst>
          </p:cNvPr>
          <p:cNvSpPr/>
          <p:nvPr/>
        </p:nvSpPr>
        <p:spPr>
          <a:xfrm rot="19221414">
            <a:off x="9622723" y="1736729"/>
            <a:ext cx="259830" cy="646331"/>
          </a:xfrm>
          <a:prstGeom prst="upDownArrow">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Up-Down Arrow 19">
            <a:extLst>
              <a:ext uri="{FF2B5EF4-FFF2-40B4-BE49-F238E27FC236}">
                <a16:creationId xmlns:a16="http://schemas.microsoft.com/office/drawing/2014/main" id="{285DA3EF-0A17-BA44-8975-E518A8BDE79D}"/>
              </a:ext>
            </a:extLst>
          </p:cNvPr>
          <p:cNvSpPr/>
          <p:nvPr/>
        </p:nvSpPr>
        <p:spPr>
          <a:xfrm rot="16200000">
            <a:off x="8996336" y="2653972"/>
            <a:ext cx="259830" cy="646331"/>
          </a:xfrm>
          <a:prstGeom prst="upDownArrow">
            <a:avLst/>
          </a:prstGeom>
          <a:solidFill>
            <a:schemeClr val="accent4">
              <a:lumMod val="75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6BB864C8-354E-EB69-41F0-77521D5DF4F0}"/>
              </a:ext>
            </a:extLst>
          </p:cNvPr>
          <p:cNvGrpSpPr/>
          <p:nvPr/>
        </p:nvGrpSpPr>
        <p:grpSpPr>
          <a:xfrm>
            <a:off x="629278" y="3704937"/>
            <a:ext cx="10607135" cy="1985158"/>
            <a:chOff x="179481" y="3857240"/>
            <a:chExt cx="5262665" cy="1985158"/>
          </a:xfrm>
        </p:grpSpPr>
        <p:sp>
          <p:nvSpPr>
            <p:cNvPr id="6" name="TextBox 5">
              <a:extLst>
                <a:ext uri="{FF2B5EF4-FFF2-40B4-BE49-F238E27FC236}">
                  <a16:creationId xmlns:a16="http://schemas.microsoft.com/office/drawing/2014/main" id="{62D5C554-0858-DE2C-AD0E-3D67648F7EA6}"/>
                </a:ext>
              </a:extLst>
            </p:cNvPr>
            <p:cNvSpPr txBox="1"/>
            <p:nvPr/>
          </p:nvSpPr>
          <p:spPr>
            <a:xfrm>
              <a:off x="790222" y="3857240"/>
              <a:ext cx="4151587" cy="430887"/>
            </a:xfrm>
            <a:prstGeom prst="rect">
              <a:avLst/>
            </a:prstGeom>
            <a:noFill/>
          </p:spPr>
          <p:txBody>
            <a:bodyPr wrap="square" rtlCol="0">
              <a:spAutoFit/>
            </a:bodyPr>
            <a:lstStyle/>
            <a:p>
              <a:pPr algn="ctr"/>
              <a:r>
                <a:rPr lang="en-US" sz="2200" b="1" dirty="0">
                  <a:solidFill>
                    <a:schemeClr val="accent5">
                      <a:lumMod val="50000"/>
                    </a:schemeClr>
                  </a:solidFill>
                  <a:latin typeface="+mj-lt"/>
                  <a:cs typeface="Calibri" panose="020F0502020204030204" pitchFamily="34" charset="0"/>
                </a:rPr>
                <a:t>Questions</a:t>
              </a:r>
            </a:p>
          </p:txBody>
        </p:sp>
        <p:sp>
          <p:nvSpPr>
            <p:cNvPr id="7" name="TextBox 6">
              <a:extLst>
                <a:ext uri="{FF2B5EF4-FFF2-40B4-BE49-F238E27FC236}">
                  <a16:creationId xmlns:a16="http://schemas.microsoft.com/office/drawing/2014/main" id="{98116EE5-4BBE-396E-EC4F-0E657980FD5A}"/>
                </a:ext>
              </a:extLst>
            </p:cNvPr>
            <p:cNvSpPr txBox="1"/>
            <p:nvPr/>
          </p:nvSpPr>
          <p:spPr>
            <a:xfrm>
              <a:off x="179481" y="4088072"/>
              <a:ext cx="5262665" cy="1754326"/>
            </a:xfrm>
            <a:prstGeom prst="rect">
              <a:avLst/>
            </a:prstGeom>
            <a:noFill/>
          </p:spPr>
          <p:txBody>
            <a:bodyPr wrap="square" rtlCol="0">
              <a:spAutoFit/>
            </a:bodyPr>
            <a:lstStyle/>
            <a:p>
              <a:pPr marL="342900" indent="-342900" algn="just">
                <a:buFont typeface="Courier New" panose="02070309020205020404" pitchFamily="49" charset="0"/>
                <a:buChar char="o"/>
              </a:pPr>
              <a:endParaRPr lang="en-US" dirty="0">
                <a:cs typeface="Calibri" panose="020F0502020204030204" pitchFamily="34" charset="0"/>
              </a:endParaRPr>
            </a:p>
            <a:p>
              <a:r>
                <a:rPr lang="en-US" dirty="0"/>
                <a:t>1. Is there an association between distinct co-expression profiles of the SLAM family receptors and T cell receptor (TCR) repertoire diversity of innate-like </a:t>
              </a:r>
              <a:r>
                <a:rPr lang="el-GR" dirty="0"/>
                <a:t>γδ </a:t>
              </a:r>
              <a:r>
                <a:rPr lang="en-US" dirty="0"/>
                <a:t>T cell subsets?</a:t>
              </a:r>
            </a:p>
            <a:p>
              <a:endParaRPr lang="en-US" dirty="0"/>
            </a:p>
            <a:p>
              <a:r>
                <a:rPr lang="en-US" dirty="0"/>
                <a:t>2. Does the SLAM/SAP signaling pathway regulate the development of specific innate-like </a:t>
              </a:r>
              <a:r>
                <a:rPr lang="el-GR" dirty="0"/>
                <a:t>γδ </a:t>
              </a:r>
              <a:r>
                <a:rPr lang="en-US" dirty="0"/>
                <a:t>TCR clonotypes with distinct effector functions? </a:t>
              </a:r>
            </a:p>
          </p:txBody>
        </p:sp>
      </p:grpSp>
      <p:sp>
        <p:nvSpPr>
          <p:cNvPr id="4" name="Rectangle 3">
            <a:extLst>
              <a:ext uri="{FF2B5EF4-FFF2-40B4-BE49-F238E27FC236}">
                <a16:creationId xmlns:a16="http://schemas.microsoft.com/office/drawing/2014/main" id="{1DBFCA6F-A8B1-7F00-76FC-9C4E5295B9DA}"/>
              </a:ext>
            </a:extLst>
          </p:cNvPr>
          <p:cNvSpPr/>
          <p:nvPr/>
        </p:nvSpPr>
        <p:spPr>
          <a:xfrm>
            <a:off x="558584" y="321245"/>
            <a:ext cx="6563781" cy="2616101"/>
          </a:xfrm>
          <a:prstGeom prst="rect">
            <a:avLst/>
          </a:prstGeom>
        </p:spPr>
        <p:txBody>
          <a:bodyPr wrap="square">
            <a:spAutoFit/>
          </a:bodyPr>
          <a:lstStyle/>
          <a:p>
            <a:pPr algn="ctr"/>
            <a:r>
              <a:rPr lang="en-US" sz="2200" b="1" dirty="0">
                <a:solidFill>
                  <a:schemeClr val="accent5">
                    <a:lumMod val="50000"/>
                  </a:schemeClr>
                </a:solidFill>
              </a:rPr>
              <a:t>                                                                      Rationale</a:t>
            </a:r>
            <a:endParaRPr lang="en-US" sz="2200" dirty="0">
              <a:solidFill>
                <a:schemeClr val="accent5">
                  <a:lumMod val="50000"/>
                </a:schemeClr>
              </a:solidFill>
            </a:endParaRPr>
          </a:p>
          <a:p>
            <a:pPr algn="ctr"/>
            <a:endParaRPr lang="en-US" sz="1600" dirty="0"/>
          </a:p>
          <a:p>
            <a:pPr marL="342900" indent="-342900" algn="just">
              <a:buFont typeface="Arial" panose="020B0604020202020204" pitchFamily="34" charset="0"/>
              <a:buChar char="•"/>
            </a:pPr>
            <a:r>
              <a:rPr lang="en-US" dirty="0"/>
              <a:t>There is a link between innate-like T cells and restricted diversity TCR repertoire.</a:t>
            </a:r>
          </a:p>
          <a:p>
            <a:pPr marL="342900" indent="-342900" algn="just">
              <a:buFont typeface="Arial" panose="020B0604020202020204" pitchFamily="34" charset="0"/>
              <a:buChar char="•"/>
            </a:pPr>
            <a:endParaRPr lang="en-US" dirty="0"/>
          </a:p>
          <a:p>
            <a:pPr marL="342900" indent="-342900" algn="just">
              <a:buFont typeface="Arial" panose="020B0604020202020204" pitchFamily="34" charset="0"/>
              <a:buChar char="•"/>
            </a:pPr>
            <a:r>
              <a:rPr lang="en-US" dirty="0"/>
              <a:t>We have previously shown that the SLAM/SAP signaling pathway is important for the development of IFN-</a:t>
            </a:r>
            <a:r>
              <a:rPr lang="en-US" dirty="0" err="1"/>
              <a:t>γ</a:t>
            </a:r>
            <a:r>
              <a:rPr lang="en-US" dirty="0"/>
              <a:t>- and IL-17-producing γδ T cells. </a:t>
            </a:r>
          </a:p>
          <a:p>
            <a:pPr marL="342900" indent="-342900" algn="just">
              <a:buFont typeface="Arial" panose="020B0604020202020204" pitchFamily="34" charset="0"/>
              <a:buChar char="•"/>
            </a:pPr>
            <a:endParaRPr lang="en-US" dirty="0"/>
          </a:p>
        </p:txBody>
      </p:sp>
      <p:sp>
        <p:nvSpPr>
          <p:cNvPr id="3" name="TextBox 2">
            <a:extLst>
              <a:ext uri="{FF2B5EF4-FFF2-40B4-BE49-F238E27FC236}">
                <a16:creationId xmlns:a16="http://schemas.microsoft.com/office/drawing/2014/main" id="{0BED8474-CE98-6DB8-BC78-8E4B440A7710}"/>
              </a:ext>
            </a:extLst>
          </p:cNvPr>
          <p:cNvSpPr txBox="1"/>
          <p:nvPr/>
        </p:nvSpPr>
        <p:spPr>
          <a:xfrm>
            <a:off x="629278" y="5913912"/>
            <a:ext cx="10901662" cy="646331"/>
          </a:xfrm>
          <a:prstGeom prst="rect">
            <a:avLst/>
          </a:prstGeom>
          <a:noFill/>
        </p:spPr>
        <p:txBody>
          <a:bodyPr wrap="square" rtlCol="0">
            <a:spAutoFit/>
          </a:bodyPr>
          <a:lstStyle/>
          <a:p>
            <a:r>
              <a:rPr lang="en-US" dirty="0">
                <a:solidFill>
                  <a:srgbClr val="C00000"/>
                </a:solidFill>
                <a:effectLst/>
                <a:latin typeface="Helvetica" pitchFamily="2" charset="0"/>
              </a:rPr>
              <a:t>To obtain answers to these questions, the most effective way is to utilize a single-cell multi-omics approach that combines </a:t>
            </a:r>
            <a:r>
              <a:rPr lang="en-US" dirty="0" err="1">
                <a:solidFill>
                  <a:srgbClr val="C00000"/>
                </a:solidFill>
                <a:effectLst/>
                <a:latin typeface="Helvetica" pitchFamily="2" charset="0"/>
              </a:rPr>
              <a:t>scRNAseq</a:t>
            </a:r>
            <a:r>
              <a:rPr lang="en-US" dirty="0">
                <a:solidFill>
                  <a:srgbClr val="C00000"/>
                </a:solidFill>
                <a:effectLst/>
                <a:latin typeface="Helvetica" pitchFamily="2" charset="0"/>
              </a:rPr>
              <a:t>, cell surface protein expression, and TCR repertoire profiling.</a:t>
            </a:r>
            <a:endParaRPr lang="en-US" dirty="0">
              <a:solidFill>
                <a:srgbClr val="C00000"/>
              </a:solidFill>
            </a:endParaRPr>
          </a:p>
        </p:txBody>
      </p:sp>
    </p:spTree>
    <p:extLst>
      <p:ext uri="{BB962C8B-B14F-4D97-AF65-F5344CB8AC3E}">
        <p14:creationId xmlns:p14="http://schemas.microsoft.com/office/powerpoint/2010/main" val="9864851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15F38A1-849E-0F8C-F44B-6F6F04A54D46}"/>
              </a:ext>
            </a:extLst>
          </p:cNvPr>
          <p:cNvPicPr>
            <a:picLocks noChangeAspect="1"/>
          </p:cNvPicPr>
          <p:nvPr/>
        </p:nvPicPr>
        <p:blipFill rotWithShape="1">
          <a:blip r:embed="rId2"/>
          <a:srcRect l="30526" r="25246"/>
          <a:stretch/>
        </p:blipFill>
        <p:spPr>
          <a:xfrm>
            <a:off x="6876456" y="1535493"/>
            <a:ext cx="3880757" cy="3787014"/>
          </a:xfrm>
          <a:prstGeom prst="rect">
            <a:avLst/>
          </a:prstGeom>
        </p:spPr>
      </p:pic>
      <p:sp>
        <p:nvSpPr>
          <p:cNvPr id="4" name="TextBox 3">
            <a:extLst>
              <a:ext uri="{FF2B5EF4-FFF2-40B4-BE49-F238E27FC236}">
                <a16:creationId xmlns:a16="http://schemas.microsoft.com/office/drawing/2014/main" id="{47F73A85-6CEC-FB4E-8C8C-12729CAE6776}"/>
              </a:ext>
            </a:extLst>
          </p:cNvPr>
          <p:cNvSpPr txBox="1"/>
          <p:nvPr/>
        </p:nvSpPr>
        <p:spPr>
          <a:xfrm>
            <a:off x="979118" y="0"/>
            <a:ext cx="10233764" cy="1200329"/>
          </a:xfrm>
          <a:prstGeom prst="rect">
            <a:avLst/>
          </a:prstGeom>
          <a:noFill/>
        </p:spPr>
        <p:txBody>
          <a:bodyPr wrap="square" rtlCol="0">
            <a:spAutoFit/>
          </a:bodyPr>
          <a:lstStyle/>
          <a:p>
            <a:pPr algn="ctr"/>
            <a:r>
              <a:rPr lang="en-US" sz="2400" b="1" dirty="0">
                <a:solidFill>
                  <a:srgbClr val="002060"/>
                </a:solidFill>
                <a:latin typeface="Calibri" panose="020F0502020204030204" pitchFamily="34" charset="0"/>
                <a:cs typeface="Calibri" panose="020F0502020204030204" pitchFamily="34" charset="0"/>
              </a:rPr>
              <a:t>Objective:</a:t>
            </a:r>
          </a:p>
          <a:p>
            <a:pPr algn="ctr"/>
            <a:r>
              <a:rPr lang="en-US" sz="2400" b="1" dirty="0">
                <a:solidFill>
                  <a:schemeClr val="accent5">
                    <a:lumMod val="50000"/>
                  </a:schemeClr>
                </a:solidFill>
                <a:latin typeface="Calibri" panose="020F0502020204030204" pitchFamily="34" charset="0"/>
                <a:cs typeface="Calibri" panose="020F0502020204030204" pitchFamily="34" charset="0"/>
              </a:rPr>
              <a:t>U</a:t>
            </a:r>
            <a:r>
              <a:rPr lang="en-US" sz="2400" b="1" dirty="0">
                <a:solidFill>
                  <a:schemeClr val="accent5">
                    <a:lumMod val="50000"/>
                  </a:schemeClr>
                </a:solidFill>
                <a:effectLst/>
                <a:latin typeface="Calibri" panose="020F0502020204030204" pitchFamily="34" charset="0"/>
                <a:cs typeface="Calibri" panose="020F0502020204030204" pitchFamily="34" charset="0"/>
              </a:rPr>
              <a:t>tilize a single-cell multi-omics approach to </a:t>
            </a:r>
            <a:r>
              <a:rPr lang="en-US" sz="2400" b="1" dirty="0">
                <a:solidFill>
                  <a:schemeClr val="accent5">
                    <a:lumMod val="50000"/>
                  </a:schemeClr>
                </a:solidFill>
                <a:latin typeface="Calibri" panose="020F0502020204030204" pitchFamily="34" charset="0"/>
                <a:cs typeface="Calibri" panose="020F0502020204030204" pitchFamily="34" charset="0"/>
              </a:rPr>
              <a:t>dissect the regulatory role of </a:t>
            </a:r>
            <a:r>
              <a:rPr lang="en-US" sz="2400" b="1" dirty="0">
                <a:solidFill>
                  <a:schemeClr val="accent5">
                    <a:lumMod val="50000"/>
                  </a:schemeClr>
                </a:solidFill>
                <a:effectLst/>
                <a:latin typeface="Calibri" panose="020F0502020204030204" pitchFamily="34" charset="0"/>
                <a:cs typeface="Calibri" panose="020F0502020204030204" pitchFamily="34" charset="0"/>
              </a:rPr>
              <a:t>SLAM/SAP signaling on the development of specific </a:t>
            </a:r>
            <a:r>
              <a:rPr lang="el-GR" sz="2400" b="1" dirty="0">
                <a:solidFill>
                  <a:schemeClr val="accent5">
                    <a:lumMod val="50000"/>
                  </a:schemeClr>
                </a:solidFill>
                <a:effectLst/>
                <a:latin typeface="Calibri" panose="020F0502020204030204" pitchFamily="34" charset="0"/>
                <a:cs typeface="Calibri" panose="020F0502020204030204" pitchFamily="34" charset="0"/>
              </a:rPr>
              <a:t>γδ</a:t>
            </a:r>
            <a:r>
              <a:rPr lang="en-US" sz="2400" b="1" dirty="0">
                <a:solidFill>
                  <a:schemeClr val="accent5">
                    <a:lumMod val="50000"/>
                  </a:schemeClr>
                </a:solidFill>
                <a:effectLst/>
                <a:latin typeface="Calibri" panose="020F0502020204030204" pitchFamily="34" charset="0"/>
                <a:cs typeface="Calibri" panose="020F0502020204030204" pitchFamily="34" charset="0"/>
              </a:rPr>
              <a:t> TCR clonotypes </a:t>
            </a:r>
            <a:endParaRPr lang="en-US" sz="2400" b="1" dirty="0">
              <a:solidFill>
                <a:schemeClr val="accent5">
                  <a:lumMod val="50000"/>
                </a:schemeClr>
              </a:solidFill>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E6CAFB08-FC16-6CE3-29D1-8926C62AD780}"/>
              </a:ext>
            </a:extLst>
          </p:cNvPr>
          <p:cNvPicPr>
            <a:picLocks noChangeAspect="1"/>
          </p:cNvPicPr>
          <p:nvPr/>
        </p:nvPicPr>
        <p:blipFill>
          <a:blip r:embed="rId3"/>
          <a:stretch>
            <a:fillRect/>
          </a:stretch>
        </p:blipFill>
        <p:spPr>
          <a:xfrm>
            <a:off x="1634998" y="1786660"/>
            <a:ext cx="4003802" cy="3787014"/>
          </a:xfrm>
          <a:prstGeom prst="rect">
            <a:avLst/>
          </a:prstGeom>
        </p:spPr>
      </p:pic>
      <p:sp>
        <p:nvSpPr>
          <p:cNvPr id="7" name="TextBox 6">
            <a:extLst>
              <a:ext uri="{FF2B5EF4-FFF2-40B4-BE49-F238E27FC236}">
                <a16:creationId xmlns:a16="http://schemas.microsoft.com/office/drawing/2014/main" id="{32340316-AB44-8D30-751E-FE08B5E0F20B}"/>
              </a:ext>
            </a:extLst>
          </p:cNvPr>
          <p:cNvSpPr txBox="1"/>
          <p:nvPr/>
        </p:nvSpPr>
        <p:spPr>
          <a:xfrm>
            <a:off x="5733456" y="1665514"/>
            <a:ext cx="2286000" cy="646331"/>
          </a:xfrm>
          <a:prstGeom prst="rect">
            <a:avLst/>
          </a:prstGeom>
          <a:noFill/>
        </p:spPr>
        <p:txBody>
          <a:bodyPr wrap="square" rtlCol="0">
            <a:spAutoFit/>
          </a:bodyPr>
          <a:lstStyle/>
          <a:p>
            <a:pPr algn="ctr"/>
            <a:r>
              <a:rPr lang="en-US" dirty="0"/>
              <a:t>Gene Expression (GEX)</a:t>
            </a:r>
          </a:p>
        </p:txBody>
      </p:sp>
      <p:sp>
        <p:nvSpPr>
          <p:cNvPr id="8" name="TextBox 7">
            <a:extLst>
              <a:ext uri="{FF2B5EF4-FFF2-40B4-BE49-F238E27FC236}">
                <a16:creationId xmlns:a16="http://schemas.microsoft.com/office/drawing/2014/main" id="{B2A1CD31-8A21-C955-5251-B7FEDE7A603B}"/>
              </a:ext>
            </a:extLst>
          </p:cNvPr>
          <p:cNvSpPr txBox="1"/>
          <p:nvPr/>
        </p:nvSpPr>
        <p:spPr>
          <a:xfrm>
            <a:off x="5638800" y="4708226"/>
            <a:ext cx="2286000" cy="369332"/>
          </a:xfrm>
          <a:prstGeom prst="rect">
            <a:avLst/>
          </a:prstGeom>
          <a:noFill/>
        </p:spPr>
        <p:txBody>
          <a:bodyPr wrap="square" rtlCol="0">
            <a:spAutoFit/>
          </a:bodyPr>
          <a:lstStyle/>
          <a:p>
            <a:pPr algn="ctr"/>
            <a:r>
              <a:rPr lang="en-US" dirty="0"/>
              <a:t>TCR VDJ</a:t>
            </a:r>
          </a:p>
        </p:txBody>
      </p:sp>
      <p:sp>
        <p:nvSpPr>
          <p:cNvPr id="9" name="TextBox 8">
            <a:extLst>
              <a:ext uri="{FF2B5EF4-FFF2-40B4-BE49-F238E27FC236}">
                <a16:creationId xmlns:a16="http://schemas.microsoft.com/office/drawing/2014/main" id="{C49861B1-F380-544A-49AE-E21F04CF17FA}"/>
              </a:ext>
            </a:extLst>
          </p:cNvPr>
          <p:cNvSpPr txBox="1"/>
          <p:nvPr/>
        </p:nvSpPr>
        <p:spPr>
          <a:xfrm>
            <a:off x="10557002" y="1535493"/>
            <a:ext cx="1810687" cy="923330"/>
          </a:xfrm>
          <a:prstGeom prst="rect">
            <a:avLst/>
          </a:prstGeom>
          <a:noFill/>
        </p:spPr>
        <p:txBody>
          <a:bodyPr wrap="square" rtlCol="0">
            <a:spAutoFit/>
          </a:bodyPr>
          <a:lstStyle/>
          <a:p>
            <a:pPr algn="ctr"/>
            <a:r>
              <a:rPr lang="en-US" dirty="0"/>
              <a:t>Cell Surface Protein (CSP) Expression</a:t>
            </a:r>
          </a:p>
        </p:txBody>
      </p:sp>
    </p:spTree>
    <p:extLst>
      <p:ext uri="{BB962C8B-B14F-4D97-AF65-F5344CB8AC3E}">
        <p14:creationId xmlns:p14="http://schemas.microsoft.com/office/powerpoint/2010/main" val="42488146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C66479F-4DBA-24FF-C913-EAE50DE2D365}"/>
              </a:ext>
            </a:extLst>
          </p:cNvPr>
          <p:cNvPicPr>
            <a:picLocks noChangeAspect="1"/>
          </p:cNvPicPr>
          <p:nvPr/>
        </p:nvPicPr>
        <p:blipFill>
          <a:blip r:embed="rId2"/>
          <a:stretch>
            <a:fillRect/>
          </a:stretch>
        </p:blipFill>
        <p:spPr>
          <a:xfrm>
            <a:off x="1553897" y="1245434"/>
            <a:ext cx="2844800" cy="1473200"/>
          </a:xfrm>
          <a:prstGeom prst="rect">
            <a:avLst/>
          </a:prstGeom>
        </p:spPr>
      </p:pic>
      <p:sp>
        <p:nvSpPr>
          <p:cNvPr id="7" name="TextBox 6">
            <a:extLst>
              <a:ext uri="{FF2B5EF4-FFF2-40B4-BE49-F238E27FC236}">
                <a16:creationId xmlns:a16="http://schemas.microsoft.com/office/drawing/2014/main" id="{17982EFB-941F-7753-124C-D60159736F1A}"/>
              </a:ext>
            </a:extLst>
          </p:cNvPr>
          <p:cNvSpPr txBox="1"/>
          <p:nvPr/>
        </p:nvSpPr>
        <p:spPr>
          <a:xfrm>
            <a:off x="2136899" y="722214"/>
            <a:ext cx="1648918" cy="461665"/>
          </a:xfrm>
          <a:prstGeom prst="rect">
            <a:avLst/>
          </a:prstGeom>
          <a:noFill/>
        </p:spPr>
        <p:txBody>
          <a:bodyPr wrap="square" rtlCol="0">
            <a:spAutoFit/>
          </a:bodyPr>
          <a:lstStyle/>
          <a:p>
            <a:pPr algn="ctr"/>
            <a:r>
              <a:rPr lang="en-US" sz="2400" b="1" dirty="0">
                <a:solidFill>
                  <a:schemeClr val="accent5">
                    <a:lumMod val="50000"/>
                  </a:schemeClr>
                </a:solidFill>
              </a:rPr>
              <a:t>B6</a:t>
            </a:r>
          </a:p>
        </p:txBody>
      </p:sp>
      <p:grpSp>
        <p:nvGrpSpPr>
          <p:cNvPr id="34" name="Group 33">
            <a:extLst>
              <a:ext uri="{FF2B5EF4-FFF2-40B4-BE49-F238E27FC236}">
                <a16:creationId xmlns:a16="http://schemas.microsoft.com/office/drawing/2014/main" id="{F4F39C58-7A39-5EF2-8858-682FA739F3BD}"/>
              </a:ext>
            </a:extLst>
          </p:cNvPr>
          <p:cNvGrpSpPr/>
          <p:nvPr/>
        </p:nvGrpSpPr>
        <p:grpSpPr>
          <a:xfrm>
            <a:off x="146435" y="2788801"/>
            <a:ext cx="5482622" cy="1548212"/>
            <a:chOff x="579572" y="2564212"/>
            <a:chExt cx="5482622" cy="1548212"/>
          </a:xfrm>
        </p:grpSpPr>
        <p:grpSp>
          <p:nvGrpSpPr>
            <p:cNvPr id="21" name="Group 20">
              <a:extLst>
                <a:ext uri="{FF2B5EF4-FFF2-40B4-BE49-F238E27FC236}">
                  <a16:creationId xmlns:a16="http://schemas.microsoft.com/office/drawing/2014/main" id="{48082C50-85BF-C2CD-88B6-92E9C8A12E8E}"/>
                </a:ext>
              </a:extLst>
            </p:cNvPr>
            <p:cNvGrpSpPr/>
            <p:nvPr/>
          </p:nvGrpSpPr>
          <p:grpSpPr>
            <a:xfrm>
              <a:off x="579572" y="2564212"/>
              <a:ext cx="1260238" cy="1521961"/>
              <a:chOff x="579572" y="2564212"/>
              <a:chExt cx="1260238" cy="1521961"/>
            </a:xfrm>
          </p:grpSpPr>
          <p:pic>
            <p:nvPicPr>
              <p:cNvPr id="9" name="Picture 8">
                <a:extLst>
                  <a:ext uri="{FF2B5EF4-FFF2-40B4-BE49-F238E27FC236}">
                    <a16:creationId xmlns:a16="http://schemas.microsoft.com/office/drawing/2014/main" id="{D2AC06B2-C99C-A3CF-F52A-D84359D2F0F0}"/>
                  </a:ext>
                </a:extLst>
              </p:cNvPr>
              <p:cNvPicPr>
                <a:picLocks noChangeAspect="1"/>
              </p:cNvPicPr>
              <p:nvPr/>
            </p:nvPicPr>
            <p:blipFill>
              <a:blip r:embed="rId3"/>
              <a:stretch>
                <a:fillRect/>
              </a:stretch>
            </p:blipFill>
            <p:spPr>
              <a:xfrm>
                <a:off x="945480" y="2564212"/>
                <a:ext cx="528423" cy="767794"/>
              </a:xfrm>
              <a:prstGeom prst="rect">
                <a:avLst/>
              </a:prstGeom>
            </p:spPr>
          </p:pic>
          <p:pic>
            <p:nvPicPr>
              <p:cNvPr id="17" name="Picture 16">
                <a:extLst>
                  <a:ext uri="{FF2B5EF4-FFF2-40B4-BE49-F238E27FC236}">
                    <a16:creationId xmlns:a16="http://schemas.microsoft.com/office/drawing/2014/main" id="{0C0FF6D9-5C0F-86B6-1C6D-2D982B5E141D}"/>
                  </a:ext>
                </a:extLst>
              </p:cNvPr>
              <p:cNvPicPr>
                <a:picLocks noChangeAspect="1"/>
              </p:cNvPicPr>
              <p:nvPr/>
            </p:nvPicPr>
            <p:blipFill>
              <a:blip r:embed="rId4"/>
              <a:stretch>
                <a:fillRect/>
              </a:stretch>
            </p:blipFill>
            <p:spPr>
              <a:xfrm>
                <a:off x="579572" y="3726409"/>
                <a:ext cx="1260238" cy="359764"/>
              </a:xfrm>
              <a:prstGeom prst="rect">
                <a:avLst/>
              </a:prstGeom>
            </p:spPr>
          </p:pic>
          <p:cxnSp>
            <p:nvCxnSpPr>
              <p:cNvPr id="19" name="Straight Arrow Connector 18">
                <a:extLst>
                  <a:ext uri="{FF2B5EF4-FFF2-40B4-BE49-F238E27FC236}">
                    <a16:creationId xmlns:a16="http://schemas.microsoft.com/office/drawing/2014/main" id="{610FC6DA-6F82-6CAF-A403-34F84A891D47}"/>
                  </a:ext>
                </a:extLst>
              </p:cNvPr>
              <p:cNvCxnSpPr>
                <a:cxnSpLocks/>
              </p:cNvCxnSpPr>
              <p:nvPr/>
            </p:nvCxnSpPr>
            <p:spPr>
              <a:xfrm>
                <a:off x="1209691" y="3379306"/>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grpSp>
        <p:grpSp>
          <p:nvGrpSpPr>
            <p:cNvPr id="22" name="Group 21">
              <a:extLst>
                <a:ext uri="{FF2B5EF4-FFF2-40B4-BE49-F238E27FC236}">
                  <a16:creationId xmlns:a16="http://schemas.microsoft.com/office/drawing/2014/main" id="{00739097-B08B-572B-5954-C13ACEBFF5E2}"/>
                </a:ext>
              </a:extLst>
            </p:cNvPr>
            <p:cNvGrpSpPr/>
            <p:nvPr/>
          </p:nvGrpSpPr>
          <p:grpSpPr>
            <a:xfrm>
              <a:off x="1987034" y="2583650"/>
              <a:ext cx="1260238" cy="1521961"/>
              <a:chOff x="579572" y="2564212"/>
              <a:chExt cx="1260238" cy="1521961"/>
            </a:xfrm>
          </p:grpSpPr>
          <p:pic>
            <p:nvPicPr>
              <p:cNvPr id="23" name="Picture 22">
                <a:extLst>
                  <a:ext uri="{FF2B5EF4-FFF2-40B4-BE49-F238E27FC236}">
                    <a16:creationId xmlns:a16="http://schemas.microsoft.com/office/drawing/2014/main" id="{675ED145-87FB-3183-25B7-DEE2E83C2E44}"/>
                  </a:ext>
                </a:extLst>
              </p:cNvPr>
              <p:cNvPicPr>
                <a:picLocks noChangeAspect="1"/>
              </p:cNvPicPr>
              <p:nvPr/>
            </p:nvPicPr>
            <p:blipFill>
              <a:blip r:embed="rId3"/>
              <a:stretch>
                <a:fillRect/>
              </a:stretch>
            </p:blipFill>
            <p:spPr>
              <a:xfrm>
                <a:off x="945480" y="2564212"/>
                <a:ext cx="528423" cy="767794"/>
              </a:xfrm>
              <a:prstGeom prst="rect">
                <a:avLst/>
              </a:prstGeom>
            </p:spPr>
          </p:pic>
          <p:pic>
            <p:nvPicPr>
              <p:cNvPr id="24" name="Picture 23">
                <a:extLst>
                  <a:ext uri="{FF2B5EF4-FFF2-40B4-BE49-F238E27FC236}">
                    <a16:creationId xmlns:a16="http://schemas.microsoft.com/office/drawing/2014/main" id="{E12BA6EF-89BB-3673-EE65-B76DC7E82A8A}"/>
                  </a:ext>
                </a:extLst>
              </p:cNvPr>
              <p:cNvPicPr>
                <a:picLocks noChangeAspect="1"/>
              </p:cNvPicPr>
              <p:nvPr/>
            </p:nvPicPr>
            <p:blipFill>
              <a:blip r:embed="rId4"/>
              <a:stretch>
                <a:fillRect/>
              </a:stretch>
            </p:blipFill>
            <p:spPr>
              <a:xfrm>
                <a:off x="579572" y="3726409"/>
                <a:ext cx="1260238" cy="359764"/>
              </a:xfrm>
              <a:prstGeom prst="rect">
                <a:avLst/>
              </a:prstGeom>
            </p:spPr>
          </p:pic>
          <p:cxnSp>
            <p:nvCxnSpPr>
              <p:cNvPr id="25" name="Straight Arrow Connector 24">
                <a:extLst>
                  <a:ext uri="{FF2B5EF4-FFF2-40B4-BE49-F238E27FC236}">
                    <a16:creationId xmlns:a16="http://schemas.microsoft.com/office/drawing/2014/main" id="{5C67F69E-4333-5836-A807-3D72BBD94151}"/>
                  </a:ext>
                </a:extLst>
              </p:cNvPr>
              <p:cNvCxnSpPr>
                <a:cxnSpLocks/>
              </p:cNvCxnSpPr>
              <p:nvPr/>
            </p:nvCxnSpPr>
            <p:spPr>
              <a:xfrm>
                <a:off x="1209691" y="3379306"/>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ACA29380-C897-0D8F-3167-61EA08443A6B}"/>
                </a:ext>
              </a:extLst>
            </p:cNvPr>
            <p:cNvGrpSpPr/>
            <p:nvPr/>
          </p:nvGrpSpPr>
          <p:grpSpPr>
            <a:xfrm>
              <a:off x="3394495" y="2590463"/>
              <a:ext cx="1260238" cy="1521961"/>
              <a:chOff x="579572" y="2564212"/>
              <a:chExt cx="1260238" cy="1521961"/>
            </a:xfrm>
          </p:grpSpPr>
          <p:pic>
            <p:nvPicPr>
              <p:cNvPr id="27" name="Picture 26">
                <a:extLst>
                  <a:ext uri="{FF2B5EF4-FFF2-40B4-BE49-F238E27FC236}">
                    <a16:creationId xmlns:a16="http://schemas.microsoft.com/office/drawing/2014/main" id="{65C69883-D0E7-ADC8-378D-DB7F6CDF5BD1}"/>
                  </a:ext>
                </a:extLst>
              </p:cNvPr>
              <p:cNvPicPr>
                <a:picLocks noChangeAspect="1"/>
              </p:cNvPicPr>
              <p:nvPr/>
            </p:nvPicPr>
            <p:blipFill>
              <a:blip r:embed="rId3"/>
              <a:stretch>
                <a:fillRect/>
              </a:stretch>
            </p:blipFill>
            <p:spPr>
              <a:xfrm>
                <a:off x="945480" y="2564212"/>
                <a:ext cx="528423" cy="767794"/>
              </a:xfrm>
              <a:prstGeom prst="rect">
                <a:avLst/>
              </a:prstGeom>
            </p:spPr>
          </p:pic>
          <p:pic>
            <p:nvPicPr>
              <p:cNvPr id="28" name="Picture 27">
                <a:extLst>
                  <a:ext uri="{FF2B5EF4-FFF2-40B4-BE49-F238E27FC236}">
                    <a16:creationId xmlns:a16="http://schemas.microsoft.com/office/drawing/2014/main" id="{7E57612C-CFA3-0318-6E4A-E9D7C14AC230}"/>
                  </a:ext>
                </a:extLst>
              </p:cNvPr>
              <p:cNvPicPr>
                <a:picLocks noChangeAspect="1"/>
              </p:cNvPicPr>
              <p:nvPr/>
            </p:nvPicPr>
            <p:blipFill>
              <a:blip r:embed="rId4"/>
              <a:stretch>
                <a:fillRect/>
              </a:stretch>
            </p:blipFill>
            <p:spPr>
              <a:xfrm>
                <a:off x="579572" y="3726409"/>
                <a:ext cx="1260238" cy="359764"/>
              </a:xfrm>
              <a:prstGeom prst="rect">
                <a:avLst/>
              </a:prstGeom>
            </p:spPr>
          </p:pic>
          <p:cxnSp>
            <p:nvCxnSpPr>
              <p:cNvPr id="29" name="Straight Arrow Connector 28">
                <a:extLst>
                  <a:ext uri="{FF2B5EF4-FFF2-40B4-BE49-F238E27FC236}">
                    <a16:creationId xmlns:a16="http://schemas.microsoft.com/office/drawing/2014/main" id="{225208BD-8274-255E-5938-F202B5E0D03D}"/>
                  </a:ext>
                </a:extLst>
              </p:cNvPr>
              <p:cNvCxnSpPr>
                <a:cxnSpLocks/>
              </p:cNvCxnSpPr>
              <p:nvPr/>
            </p:nvCxnSpPr>
            <p:spPr>
              <a:xfrm>
                <a:off x="1209691" y="3379306"/>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grpSp>
        <p:grpSp>
          <p:nvGrpSpPr>
            <p:cNvPr id="30" name="Group 29">
              <a:extLst>
                <a:ext uri="{FF2B5EF4-FFF2-40B4-BE49-F238E27FC236}">
                  <a16:creationId xmlns:a16="http://schemas.microsoft.com/office/drawing/2014/main" id="{D99625C0-BB01-7C1C-7E21-D288AA46806C}"/>
                </a:ext>
              </a:extLst>
            </p:cNvPr>
            <p:cNvGrpSpPr/>
            <p:nvPr/>
          </p:nvGrpSpPr>
          <p:grpSpPr>
            <a:xfrm>
              <a:off x="4801956" y="2590463"/>
              <a:ext cx="1260238" cy="1521961"/>
              <a:chOff x="579572" y="2564212"/>
              <a:chExt cx="1260238" cy="1521961"/>
            </a:xfrm>
          </p:grpSpPr>
          <p:pic>
            <p:nvPicPr>
              <p:cNvPr id="31" name="Picture 30">
                <a:extLst>
                  <a:ext uri="{FF2B5EF4-FFF2-40B4-BE49-F238E27FC236}">
                    <a16:creationId xmlns:a16="http://schemas.microsoft.com/office/drawing/2014/main" id="{52410CBA-B557-E26F-75DB-E9212E6394AB}"/>
                  </a:ext>
                </a:extLst>
              </p:cNvPr>
              <p:cNvPicPr>
                <a:picLocks noChangeAspect="1"/>
              </p:cNvPicPr>
              <p:nvPr/>
            </p:nvPicPr>
            <p:blipFill>
              <a:blip r:embed="rId3"/>
              <a:stretch>
                <a:fillRect/>
              </a:stretch>
            </p:blipFill>
            <p:spPr>
              <a:xfrm>
                <a:off x="945480" y="2564212"/>
                <a:ext cx="528423" cy="767794"/>
              </a:xfrm>
              <a:prstGeom prst="rect">
                <a:avLst/>
              </a:prstGeom>
            </p:spPr>
          </p:pic>
          <p:pic>
            <p:nvPicPr>
              <p:cNvPr id="32" name="Picture 31">
                <a:extLst>
                  <a:ext uri="{FF2B5EF4-FFF2-40B4-BE49-F238E27FC236}">
                    <a16:creationId xmlns:a16="http://schemas.microsoft.com/office/drawing/2014/main" id="{2F8EDF11-9534-3392-DAD6-C04FEE9116E1}"/>
                  </a:ext>
                </a:extLst>
              </p:cNvPr>
              <p:cNvPicPr>
                <a:picLocks noChangeAspect="1"/>
              </p:cNvPicPr>
              <p:nvPr/>
            </p:nvPicPr>
            <p:blipFill>
              <a:blip r:embed="rId4"/>
              <a:stretch>
                <a:fillRect/>
              </a:stretch>
            </p:blipFill>
            <p:spPr>
              <a:xfrm>
                <a:off x="579572" y="3726409"/>
                <a:ext cx="1260238" cy="359764"/>
              </a:xfrm>
              <a:prstGeom prst="rect">
                <a:avLst/>
              </a:prstGeom>
            </p:spPr>
          </p:pic>
          <p:cxnSp>
            <p:nvCxnSpPr>
              <p:cNvPr id="33" name="Straight Arrow Connector 32">
                <a:extLst>
                  <a:ext uri="{FF2B5EF4-FFF2-40B4-BE49-F238E27FC236}">
                    <a16:creationId xmlns:a16="http://schemas.microsoft.com/office/drawing/2014/main" id="{3F9128CE-E7CF-161A-3AE1-6D64E66B5689}"/>
                  </a:ext>
                </a:extLst>
              </p:cNvPr>
              <p:cNvCxnSpPr>
                <a:cxnSpLocks/>
              </p:cNvCxnSpPr>
              <p:nvPr/>
            </p:nvCxnSpPr>
            <p:spPr>
              <a:xfrm>
                <a:off x="1209691" y="3379306"/>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grpSp>
      </p:grpSp>
      <p:sp>
        <p:nvSpPr>
          <p:cNvPr id="36" name="TextBox 35">
            <a:extLst>
              <a:ext uri="{FF2B5EF4-FFF2-40B4-BE49-F238E27FC236}">
                <a16:creationId xmlns:a16="http://schemas.microsoft.com/office/drawing/2014/main" id="{C5918B81-1DDF-6624-C09C-65849A77A26E}"/>
              </a:ext>
            </a:extLst>
          </p:cNvPr>
          <p:cNvSpPr txBox="1"/>
          <p:nvPr/>
        </p:nvSpPr>
        <p:spPr>
          <a:xfrm>
            <a:off x="265351" y="4282762"/>
            <a:ext cx="1454578" cy="369332"/>
          </a:xfrm>
          <a:prstGeom prst="rect">
            <a:avLst/>
          </a:prstGeom>
          <a:noFill/>
        </p:spPr>
        <p:txBody>
          <a:bodyPr wrap="square" rtlCol="0">
            <a:spAutoFit/>
          </a:bodyPr>
          <a:lstStyle/>
          <a:p>
            <a:r>
              <a:rPr lang="en-US" dirty="0"/>
              <a:t>Thymus-1</a:t>
            </a:r>
          </a:p>
        </p:txBody>
      </p:sp>
      <p:sp>
        <p:nvSpPr>
          <p:cNvPr id="37" name="TextBox 36">
            <a:extLst>
              <a:ext uri="{FF2B5EF4-FFF2-40B4-BE49-F238E27FC236}">
                <a16:creationId xmlns:a16="http://schemas.microsoft.com/office/drawing/2014/main" id="{6A9135C4-08F5-FBB8-AB76-CB5117565679}"/>
              </a:ext>
            </a:extLst>
          </p:cNvPr>
          <p:cNvSpPr txBox="1"/>
          <p:nvPr/>
        </p:nvSpPr>
        <p:spPr>
          <a:xfrm>
            <a:off x="1645140" y="4306481"/>
            <a:ext cx="1454578" cy="369332"/>
          </a:xfrm>
          <a:prstGeom prst="rect">
            <a:avLst/>
          </a:prstGeom>
          <a:noFill/>
        </p:spPr>
        <p:txBody>
          <a:bodyPr wrap="square" rtlCol="0">
            <a:spAutoFit/>
          </a:bodyPr>
          <a:lstStyle/>
          <a:p>
            <a:r>
              <a:rPr lang="en-US" dirty="0"/>
              <a:t>Thymus-2</a:t>
            </a:r>
          </a:p>
        </p:txBody>
      </p:sp>
      <p:sp>
        <p:nvSpPr>
          <p:cNvPr id="38" name="TextBox 37">
            <a:extLst>
              <a:ext uri="{FF2B5EF4-FFF2-40B4-BE49-F238E27FC236}">
                <a16:creationId xmlns:a16="http://schemas.microsoft.com/office/drawing/2014/main" id="{8551AF56-BD71-3CCD-5114-67E2304FC420}"/>
              </a:ext>
            </a:extLst>
          </p:cNvPr>
          <p:cNvSpPr txBox="1"/>
          <p:nvPr/>
        </p:nvSpPr>
        <p:spPr>
          <a:xfrm>
            <a:off x="3099718" y="4337013"/>
            <a:ext cx="1454578" cy="369332"/>
          </a:xfrm>
          <a:prstGeom prst="rect">
            <a:avLst/>
          </a:prstGeom>
          <a:noFill/>
        </p:spPr>
        <p:txBody>
          <a:bodyPr wrap="square" rtlCol="0">
            <a:spAutoFit/>
          </a:bodyPr>
          <a:lstStyle/>
          <a:p>
            <a:r>
              <a:rPr lang="en-US" dirty="0"/>
              <a:t>Thymus-3</a:t>
            </a:r>
          </a:p>
        </p:txBody>
      </p:sp>
      <p:sp>
        <p:nvSpPr>
          <p:cNvPr id="39" name="TextBox 38">
            <a:extLst>
              <a:ext uri="{FF2B5EF4-FFF2-40B4-BE49-F238E27FC236}">
                <a16:creationId xmlns:a16="http://schemas.microsoft.com/office/drawing/2014/main" id="{9D1F097E-FBBB-3C71-776D-EB8B4A421541}"/>
              </a:ext>
            </a:extLst>
          </p:cNvPr>
          <p:cNvSpPr txBox="1"/>
          <p:nvPr/>
        </p:nvSpPr>
        <p:spPr>
          <a:xfrm>
            <a:off x="4487735" y="4337013"/>
            <a:ext cx="1454578" cy="369332"/>
          </a:xfrm>
          <a:prstGeom prst="rect">
            <a:avLst/>
          </a:prstGeom>
          <a:noFill/>
        </p:spPr>
        <p:txBody>
          <a:bodyPr wrap="square" rtlCol="0">
            <a:spAutoFit/>
          </a:bodyPr>
          <a:lstStyle/>
          <a:p>
            <a:r>
              <a:rPr lang="en-US" dirty="0"/>
              <a:t>Thymus-4</a:t>
            </a:r>
          </a:p>
        </p:txBody>
      </p:sp>
      <p:pic>
        <p:nvPicPr>
          <p:cNvPr id="40" name="Picture 39">
            <a:extLst>
              <a:ext uri="{FF2B5EF4-FFF2-40B4-BE49-F238E27FC236}">
                <a16:creationId xmlns:a16="http://schemas.microsoft.com/office/drawing/2014/main" id="{54B3E221-108A-4575-0FE5-FD9CB7B138AC}"/>
              </a:ext>
            </a:extLst>
          </p:cNvPr>
          <p:cNvPicPr>
            <a:picLocks noChangeAspect="1"/>
          </p:cNvPicPr>
          <p:nvPr/>
        </p:nvPicPr>
        <p:blipFill>
          <a:blip r:embed="rId5"/>
          <a:stretch>
            <a:fillRect/>
          </a:stretch>
        </p:blipFill>
        <p:spPr>
          <a:xfrm>
            <a:off x="485395" y="5120723"/>
            <a:ext cx="555371" cy="1179095"/>
          </a:xfrm>
          <a:prstGeom prst="rect">
            <a:avLst/>
          </a:prstGeom>
        </p:spPr>
      </p:pic>
      <p:pic>
        <p:nvPicPr>
          <p:cNvPr id="42" name="Picture 41">
            <a:extLst>
              <a:ext uri="{FF2B5EF4-FFF2-40B4-BE49-F238E27FC236}">
                <a16:creationId xmlns:a16="http://schemas.microsoft.com/office/drawing/2014/main" id="{A442543F-D48D-CFF0-2C67-DC2EC5B369EC}"/>
              </a:ext>
            </a:extLst>
          </p:cNvPr>
          <p:cNvPicPr>
            <a:picLocks noChangeAspect="1"/>
          </p:cNvPicPr>
          <p:nvPr/>
        </p:nvPicPr>
        <p:blipFill>
          <a:blip r:embed="rId5"/>
          <a:stretch>
            <a:fillRect/>
          </a:stretch>
        </p:blipFill>
        <p:spPr>
          <a:xfrm>
            <a:off x="1859213" y="5174938"/>
            <a:ext cx="555371" cy="1179095"/>
          </a:xfrm>
          <a:prstGeom prst="rect">
            <a:avLst/>
          </a:prstGeom>
        </p:spPr>
      </p:pic>
      <p:pic>
        <p:nvPicPr>
          <p:cNvPr id="44" name="Picture 43">
            <a:extLst>
              <a:ext uri="{FF2B5EF4-FFF2-40B4-BE49-F238E27FC236}">
                <a16:creationId xmlns:a16="http://schemas.microsoft.com/office/drawing/2014/main" id="{D0E2DCFD-19EC-D2FD-EE9F-B73AEFD85C28}"/>
              </a:ext>
            </a:extLst>
          </p:cNvPr>
          <p:cNvPicPr>
            <a:picLocks noChangeAspect="1"/>
          </p:cNvPicPr>
          <p:nvPr/>
        </p:nvPicPr>
        <p:blipFill>
          <a:blip r:embed="rId5"/>
          <a:stretch>
            <a:fillRect/>
          </a:stretch>
        </p:blipFill>
        <p:spPr>
          <a:xfrm>
            <a:off x="3313791" y="5201225"/>
            <a:ext cx="555371" cy="1179095"/>
          </a:xfrm>
          <a:prstGeom prst="rect">
            <a:avLst/>
          </a:prstGeom>
        </p:spPr>
      </p:pic>
      <p:pic>
        <p:nvPicPr>
          <p:cNvPr id="46" name="Picture 45">
            <a:extLst>
              <a:ext uri="{FF2B5EF4-FFF2-40B4-BE49-F238E27FC236}">
                <a16:creationId xmlns:a16="http://schemas.microsoft.com/office/drawing/2014/main" id="{E4CF677F-69C4-EE81-3953-1C3B4DFE0DD8}"/>
              </a:ext>
            </a:extLst>
          </p:cNvPr>
          <p:cNvPicPr>
            <a:picLocks noChangeAspect="1"/>
          </p:cNvPicPr>
          <p:nvPr/>
        </p:nvPicPr>
        <p:blipFill>
          <a:blip r:embed="rId5"/>
          <a:stretch>
            <a:fillRect/>
          </a:stretch>
        </p:blipFill>
        <p:spPr>
          <a:xfrm>
            <a:off x="4707779" y="5204413"/>
            <a:ext cx="555371" cy="1179095"/>
          </a:xfrm>
          <a:prstGeom prst="rect">
            <a:avLst/>
          </a:prstGeom>
        </p:spPr>
      </p:pic>
      <p:sp>
        <p:nvSpPr>
          <p:cNvPr id="49" name="TextBox 48">
            <a:extLst>
              <a:ext uri="{FF2B5EF4-FFF2-40B4-BE49-F238E27FC236}">
                <a16:creationId xmlns:a16="http://schemas.microsoft.com/office/drawing/2014/main" id="{A28EC232-1590-51CE-3969-BAF9FE778DFD}"/>
              </a:ext>
            </a:extLst>
          </p:cNvPr>
          <p:cNvSpPr txBox="1"/>
          <p:nvPr/>
        </p:nvSpPr>
        <p:spPr>
          <a:xfrm>
            <a:off x="485395" y="6299818"/>
            <a:ext cx="1042737" cy="369332"/>
          </a:xfrm>
          <a:prstGeom prst="rect">
            <a:avLst/>
          </a:prstGeom>
          <a:noFill/>
        </p:spPr>
        <p:txBody>
          <a:bodyPr wrap="square" rtlCol="0">
            <a:spAutoFit/>
          </a:bodyPr>
          <a:lstStyle/>
          <a:p>
            <a:r>
              <a:rPr lang="en-US" dirty="0"/>
              <a:t>B6-1</a:t>
            </a:r>
          </a:p>
        </p:txBody>
      </p:sp>
      <p:sp>
        <p:nvSpPr>
          <p:cNvPr id="50" name="TextBox 49">
            <a:extLst>
              <a:ext uri="{FF2B5EF4-FFF2-40B4-BE49-F238E27FC236}">
                <a16:creationId xmlns:a16="http://schemas.microsoft.com/office/drawing/2014/main" id="{70673FB5-9FEF-2D18-7273-018F86E46ED5}"/>
              </a:ext>
            </a:extLst>
          </p:cNvPr>
          <p:cNvSpPr txBox="1"/>
          <p:nvPr/>
        </p:nvSpPr>
        <p:spPr>
          <a:xfrm>
            <a:off x="1838139" y="6346012"/>
            <a:ext cx="1042737" cy="369332"/>
          </a:xfrm>
          <a:prstGeom prst="rect">
            <a:avLst/>
          </a:prstGeom>
          <a:noFill/>
        </p:spPr>
        <p:txBody>
          <a:bodyPr wrap="square" rtlCol="0">
            <a:spAutoFit/>
          </a:bodyPr>
          <a:lstStyle/>
          <a:p>
            <a:r>
              <a:rPr lang="en-US" dirty="0"/>
              <a:t>B6-2</a:t>
            </a:r>
          </a:p>
        </p:txBody>
      </p:sp>
      <p:sp>
        <p:nvSpPr>
          <p:cNvPr id="51" name="TextBox 50">
            <a:extLst>
              <a:ext uri="{FF2B5EF4-FFF2-40B4-BE49-F238E27FC236}">
                <a16:creationId xmlns:a16="http://schemas.microsoft.com/office/drawing/2014/main" id="{E9280E78-35D7-1CBC-BCB3-02E51E425097}"/>
              </a:ext>
            </a:extLst>
          </p:cNvPr>
          <p:cNvSpPr txBox="1"/>
          <p:nvPr/>
        </p:nvSpPr>
        <p:spPr>
          <a:xfrm>
            <a:off x="3264448" y="6380320"/>
            <a:ext cx="1042737" cy="369332"/>
          </a:xfrm>
          <a:prstGeom prst="rect">
            <a:avLst/>
          </a:prstGeom>
          <a:noFill/>
        </p:spPr>
        <p:txBody>
          <a:bodyPr wrap="square" rtlCol="0">
            <a:spAutoFit/>
          </a:bodyPr>
          <a:lstStyle/>
          <a:p>
            <a:r>
              <a:rPr lang="en-US" dirty="0"/>
              <a:t>B6-3</a:t>
            </a:r>
          </a:p>
        </p:txBody>
      </p:sp>
      <p:sp>
        <p:nvSpPr>
          <p:cNvPr id="52" name="TextBox 51">
            <a:extLst>
              <a:ext uri="{FF2B5EF4-FFF2-40B4-BE49-F238E27FC236}">
                <a16:creationId xmlns:a16="http://schemas.microsoft.com/office/drawing/2014/main" id="{9A2F035F-6502-C97B-2643-7196834C2C80}"/>
              </a:ext>
            </a:extLst>
          </p:cNvPr>
          <p:cNvSpPr txBox="1"/>
          <p:nvPr/>
        </p:nvSpPr>
        <p:spPr>
          <a:xfrm>
            <a:off x="4707779" y="6380320"/>
            <a:ext cx="1042737" cy="369332"/>
          </a:xfrm>
          <a:prstGeom prst="rect">
            <a:avLst/>
          </a:prstGeom>
          <a:noFill/>
        </p:spPr>
        <p:txBody>
          <a:bodyPr wrap="square" rtlCol="0">
            <a:spAutoFit/>
          </a:bodyPr>
          <a:lstStyle/>
          <a:p>
            <a:r>
              <a:rPr lang="en-US" dirty="0"/>
              <a:t>B6-4</a:t>
            </a:r>
          </a:p>
        </p:txBody>
      </p:sp>
      <p:pic>
        <p:nvPicPr>
          <p:cNvPr id="53" name="Picture 52">
            <a:extLst>
              <a:ext uri="{FF2B5EF4-FFF2-40B4-BE49-F238E27FC236}">
                <a16:creationId xmlns:a16="http://schemas.microsoft.com/office/drawing/2014/main" id="{FFFD9D20-9767-8135-6220-25560E8F2373}"/>
              </a:ext>
            </a:extLst>
          </p:cNvPr>
          <p:cNvPicPr>
            <a:picLocks noChangeAspect="1"/>
          </p:cNvPicPr>
          <p:nvPr/>
        </p:nvPicPr>
        <p:blipFill>
          <a:blip r:embed="rId2"/>
          <a:stretch>
            <a:fillRect/>
          </a:stretch>
        </p:blipFill>
        <p:spPr>
          <a:xfrm>
            <a:off x="7995907" y="1245434"/>
            <a:ext cx="2844800" cy="1473200"/>
          </a:xfrm>
          <a:prstGeom prst="rect">
            <a:avLst/>
          </a:prstGeom>
        </p:spPr>
      </p:pic>
      <p:sp>
        <p:nvSpPr>
          <p:cNvPr id="54" name="TextBox 53">
            <a:extLst>
              <a:ext uri="{FF2B5EF4-FFF2-40B4-BE49-F238E27FC236}">
                <a16:creationId xmlns:a16="http://schemas.microsoft.com/office/drawing/2014/main" id="{313450F6-B0E5-CFDA-47F8-2519F8A06718}"/>
              </a:ext>
            </a:extLst>
          </p:cNvPr>
          <p:cNvSpPr txBox="1"/>
          <p:nvPr/>
        </p:nvSpPr>
        <p:spPr>
          <a:xfrm>
            <a:off x="8578909" y="722214"/>
            <a:ext cx="1648918" cy="461665"/>
          </a:xfrm>
          <a:prstGeom prst="rect">
            <a:avLst/>
          </a:prstGeom>
          <a:noFill/>
        </p:spPr>
        <p:txBody>
          <a:bodyPr wrap="square" rtlCol="0">
            <a:spAutoFit/>
          </a:bodyPr>
          <a:lstStyle/>
          <a:p>
            <a:pPr algn="ctr"/>
            <a:r>
              <a:rPr lang="en-US" sz="2400" b="1" dirty="0">
                <a:solidFill>
                  <a:schemeClr val="accent5">
                    <a:lumMod val="50000"/>
                  </a:schemeClr>
                </a:solidFill>
              </a:rPr>
              <a:t>SAP KO</a:t>
            </a:r>
          </a:p>
        </p:txBody>
      </p:sp>
      <p:grpSp>
        <p:nvGrpSpPr>
          <p:cNvPr id="55" name="Group 54">
            <a:extLst>
              <a:ext uri="{FF2B5EF4-FFF2-40B4-BE49-F238E27FC236}">
                <a16:creationId xmlns:a16="http://schemas.microsoft.com/office/drawing/2014/main" id="{F3A4ED97-D6EE-AABF-D1CE-7FD3C1CCC078}"/>
              </a:ext>
            </a:extLst>
          </p:cNvPr>
          <p:cNvGrpSpPr/>
          <p:nvPr/>
        </p:nvGrpSpPr>
        <p:grpSpPr>
          <a:xfrm>
            <a:off x="6588445" y="2788801"/>
            <a:ext cx="5482622" cy="1548212"/>
            <a:chOff x="579572" y="2564212"/>
            <a:chExt cx="5482622" cy="1548212"/>
          </a:xfrm>
        </p:grpSpPr>
        <p:grpSp>
          <p:nvGrpSpPr>
            <p:cNvPr id="56" name="Group 55">
              <a:extLst>
                <a:ext uri="{FF2B5EF4-FFF2-40B4-BE49-F238E27FC236}">
                  <a16:creationId xmlns:a16="http://schemas.microsoft.com/office/drawing/2014/main" id="{389ECBC2-E394-A8B9-6D0A-F26663BDC9F4}"/>
                </a:ext>
              </a:extLst>
            </p:cNvPr>
            <p:cNvGrpSpPr/>
            <p:nvPr/>
          </p:nvGrpSpPr>
          <p:grpSpPr>
            <a:xfrm>
              <a:off x="579572" y="2564212"/>
              <a:ext cx="1260238" cy="1521961"/>
              <a:chOff x="579572" y="2564212"/>
              <a:chExt cx="1260238" cy="1521961"/>
            </a:xfrm>
          </p:grpSpPr>
          <p:pic>
            <p:nvPicPr>
              <p:cNvPr id="69" name="Picture 68">
                <a:extLst>
                  <a:ext uri="{FF2B5EF4-FFF2-40B4-BE49-F238E27FC236}">
                    <a16:creationId xmlns:a16="http://schemas.microsoft.com/office/drawing/2014/main" id="{CBF9166A-AB7B-80A8-499E-EC4707703373}"/>
                  </a:ext>
                </a:extLst>
              </p:cNvPr>
              <p:cNvPicPr>
                <a:picLocks noChangeAspect="1"/>
              </p:cNvPicPr>
              <p:nvPr/>
            </p:nvPicPr>
            <p:blipFill>
              <a:blip r:embed="rId3"/>
              <a:stretch>
                <a:fillRect/>
              </a:stretch>
            </p:blipFill>
            <p:spPr>
              <a:xfrm>
                <a:off x="945480" y="2564212"/>
                <a:ext cx="528423" cy="767794"/>
              </a:xfrm>
              <a:prstGeom prst="rect">
                <a:avLst/>
              </a:prstGeom>
            </p:spPr>
          </p:pic>
          <p:pic>
            <p:nvPicPr>
              <p:cNvPr id="70" name="Picture 69">
                <a:extLst>
                  <a:ext uri="{FF2B5EF4-FFF2-40B4-BE49-F238E27FC236}">
                    <a16:creationId xmlns:a16="http://schemas.microsoft.com/office/drawing/2014/main" id="{0E62204D-4C4E-4D67-FB6D-50BB45839CC3}"/>
                  </a:ext>
                </a:extLst>
              </p:cNvPr>
              <p:cNvPicPr>
                <a:picLocks noChangeAspect="1"/>
              </p:cNvPicPr>
              <p:nvPr/>
            </p:nvPicPr>
            <p:blipFill>
              <a:blip r:embed="rId4"/>
              <a:stretch>
                <a:fillRect/>
              </a:stretch>
            </p:blipFill>
            <p:spPr>
              <a:xfrm>
                <a:off x="579572" y="3726409"/>
                <a:ext cx="1260238" cy="359764"/>
              </a:xfrm>
              <a:prstGeom prst="rect">
                <a:avLst/>
              </a:prstGeom>
            </p:spPr>
          </p:pic>
          <p:cxnSp>
            <p:nvCxnSpPr>
              <p:cNvPr id="71" name="Straight Arrow Connector 70">
                <a:extLst>
                  <a:ext uri="{FF2B5EF4-FFF2-40B4-BE49-F238E27FC236}">
                    <a16:creationId xmlns:a16="http://schemas.microsoft.com/office/drawing/2014/main" id="{EB7EA3F0-4D3B-6545-F81A-A9923A2C78E0}"/>
                  </a:ext>
                </a:extLst>
              </p:cNvPr>
              <p:cNvCxnSpPr>
                <a:cxnSpLocks/>
              </p:cNvCxnSpPr>
              <p:nvPr/>
            </p:nvCxnSpPr>
            <p:spPr>
              <a:xfrm>
                <a:off x="1209691" y="3379306"/>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D8D4570E-B53E-AF06-9B75-C6D10AE8E59F}"/>
                </a:ext>
              </a:extLst>
            </p:cNvPr>
            <p:cNvGrpSpPr/>
            <p:nvPr/>
          </p:nvGrpSpPr>
          <p:grpSpPr>
            <a:xfrm>
              <a:off x="1987034" y="2583650"/>
              <a:ext cx="1260238" cy="1521961"/>
              <a:chOff x="579572" y="2564212"/>
              <a:chExt cx="1260238" cy="1521961"/>
            </a:xfrm>
          </p:grpSpPr>
          <p:pic>
            <p:nvPicPr>
              <p:cNvPr id="66" name="Picture 65">
                <a:extLst>
                  <a:ext uri="{FF2B5EF4-FFF2-40B4-BE49-F238E27FC236}">
                    <a16:creationId xmlns:a16="http://schemas.microsoft.com/office/drawing/2014/main" id="{9789D0CD-7ED7-2F95-0413-B8623B00C9F6}"/>
                  </a:ext>
                </a:extLst>
              </p:cNvPr>
              <p:cNvPicPr>
                <a:picLocks noChangeAspect="1"/>
              </p:cNvPicPr>
              <p:nvPr/>
            </p:nvPicPr>
            <p:blipFill>
              <a:blip r:embed="rId3"/>
              <a:stretch>
                <a:fillRect/>
              </a:stretch>
            </p:blipFill>
            <p:spPr>
              <a:xfrm>
                <a:off x="945480" y="2564212"/>
                <a:ext cx="528423" cy="767794"/>
              </a:xfrm>
              <a:prstGeom prst="rect">
                <a:avLst/>
              </a:prstGeom>
            </p:spPr>
          </p:pic>
          <p:pic>
            <p:nvPicPr>
              <p:cNvPr id="67" name="Picture 66">
                <a:extLst>
                  <a:ext uri="{FF2B5EF4-FFF2-40B4-BE49-F238E27FC236}">
                    <a16:creationId xmlns:a16="http://schemas.microsoft.com/office/drawing/2014/main" id="{BBF135CA-F180-ABD1-8777-FC8044181ADA}"/>
                  </a:ext>
                </a:extLst>
              </p:cNvPr>
              <p:cNvPicPr>
                <a:picLocks noChangeAspect="1"/>
              </p:cNvPicPr>
              <p:nvPr/>
            </p:nvPicPr>
            <p:blipFill>
              <a:blip r:embed="rId4"/>
              <a:stretch>
                <a:fillRect/>
              </a:stretch>
            </p:blipFill>
            <p:spPr>
              <a:xfrm>
                <a:off x="579572" y="3726409"/>
                <a:ext cx="1260238" cy="359764"/>
              </a:xfrm>
              <a:prstGeom prst="rect">
                <a:avLst/>
              </a:prstGeom>
            </p:spPr>
          </p:pic>
          <p:cxnSp>
            <p:nvCxnSpPr>
              <p:cNvPr id="68" name="Straight Arrow Connector 67">
                <a:extLst>
                  <a:ext uri="{FF2B5EF4-FFF2-40B4-BE49-F238E27FC236}">
                    <a16:creationId xmlns:a16="http://schemas.microsoft.com/office/drawing/2014/main" id="{C0B60EE6-208D-DB9E-E95C-F6F89C749925}"/>
                  </a:ext>
                </a:extLst>
              </p:cNvPr>
              <p:cNvCxnSpPr>
                <a:cxnSpLocks/>
              </p:cNvCxnSpPr>
              <p:nvPr/>
            </p:nvCxnSpPr>
            <p:spPr>
              <a:xfrm>
                <a:off x="1209691" y="3379306"/>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grpSp>
        <p:grpSp>
          <p:nvGrpSpPr>
            <p:cNvPr id="58" name="Group 57">
              <a:extLst>
                <a:ext uri="{FF2B5EF4-FFF2-40B4-BE49-F238E27FC236}">
                  <a16:creationId xmlns:a16="http://schemas.microsoft.com/office/drawing/2014/main" id="{7F1CCE01-D9CC-71B0-73DE-67819EC805C1}"/>
                </a:ext>
              </a:extLst>
            </p:cNvPr>
            <p:cNvGrpSpPr/>
            <p:nvPr/>
          </p:nvGrpSpPr>
          <p:grpSpPr>
            <a:xfrm>
              <a:off x="3394495" y="2590463"/>
              <a:ext cx="1260238" cy="1521961"/>
              <a:chOff x="579572" y="2564212"/>
              <a:chExt cx="1260238" cy="1521961"/>
            </a:xfrm>
          </p:grpSpPr>
          <p:pic>
            <p:nvPicPr>
              <p:cNvPr id="63" name="Picture 62">
                <a:extLst>
                  <a:ext uri="{FF2B5EF4-FFF2-40B4-BE49-F238E27FC236}">
                    <a16:creationId xmlns:a16="http://schemas.microsoft.com/office/drawing/2014/main" id="{F225D177-EFAA-F18C-84C5-BEBA35BABBB8}"/>
                  </a:ext>
                </a:extLst>
              </p:cNvPr>
              <p:cNvPicPr>
                <a:picLocks noChangeAspect="1"/>
              </p:cNvPicPr>
              <p:nvPr/>
            </p:nvPicPr>
            <p:blipFill>
              <a:blip r:embed="rId3"/>
              <a:stretch>
                <a:fillRect/>
              </a:stretch>
            </p:blipFill>
            <p:spPr>
              <a:xfrm>
                <a:off x="945480" y="2564212"/>
                <a:ext cx="528423" cy="767794"/>
              </a:xfrm>
              <a:prstGeom prst="rect">
                <a:avLst/>
              </a:prstGeom>
            </p:spPr>
          </p:pic>
          <p:pic>
            <p:nvPicPr>
              <p:cNvPr id="64" name="Picture 63">
                <a:extLst>
                  <a:ext uri="{FF2B5EF4-FFF2-40B4-BE49-F238E27FC236}">
                    <a16:creationId xmlns:a16="http://schemas.microsoft.com/office/drawing/2014/main" id="{4B8303C9-1400-3203-E7AD-9DB5999E4946}"/>
                  </a:ext>
                </a:extLst>
              </p:cNvPr>
              <p:cNvPicPr>
                <a:picLocks noChangeAspect="1"/>
              </p:cNvPicPr>
              <p:nvPr/>
            </p:nvPicPr>
            <p:blipFill>
              <a:blip r:embed="rId4"/>
              <a:stretch>
                <a:fillRect/>
              </a:stretch>
            </p:blipFill>
            <p:spPr>
              <a:xfrm>
                <a:off x="579572" y="3726409"/>
                <a:ext cx="1260238" cy="359764"/>
              </a:xfrm>
              <a:prstGeom prst="rect">
                <a:avLst/>
              </a:prstGeom>
            </p:spPr>
          </p:pic>
          <p:cxnSp>
            <p:nvCxnSpPr>
              <p:cNvPr id="65" name="Straight Arrow Connector 64">
                <a:extLst>
                  <a:ext uri="{FF2B5EF4-FFF2-40B4-BE49-F238E27FC236}">
                    <a16:creationId xmlns:a16="http://schemas.microsoft.com/office/drawing/2014/main" id="{1E334583-3602-8462-5942-59A2E654F034}"/>
                  </a:ext>
                </a:extLst>
              </p:cNvPr>
              <p:cNvCxnSpPr>
                <a:cxnSpLocks/>
              </p:cNvCxnSpPr>
              <p:nvPr/>
            </p:nvCxnSpPr>
            <p:spPr>
              <a:xfrm>
                <a:off x="1209691" y="3379306"/>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grpSp>
        <p:grpSp>
          <p:nvGrpSpPr>
            <p:cNvPr id="59" name="Group 58">
              <a:extLst>
                <a:ext uri="{FF2B5EF4-FFF2-40B4-BE49-F238E27FC236}">
                  <a16:creationId xmlns:a16="http://schemas.microsoft.com/office/drawing/2014/main" id="{0C7CE42D-FC57-0974-416C-5EB628BC80F8}"/>
                </a:ext>
              </a:extLst>
            </p:cNvPr>
            <p:cNvGrpSpPr/>
            <p:nvPr/>
          </p:nvGrpSpPr>
          <p:grpSpPr>
            <a:xfrm>
              <a:off x="4801956" y="2590463"/>
              <a:ext cx="1260238" cy="1521961"/>
              <a:chOff x="579572" y="2564212"/>
              <a:chExt cx="1260238" cy="1521961"/>
            </a:xfrm>
          </p:grpSpPr>
          <p:pic>
            <p:nvPicPr>
              <p:cNvPr id="60" name="Picture 59">
                <a:extLst>
                  <a:ext uri="{FF2B5EF4-FFF2-40B4-BE49-F238E27FC236}">
                    <a16:creationId xmlns:a16="http://schemas.microsoft.com/office/drawing/2014/main" id="{E60BE2F3-BA32-6E48-BFE4-7BDC9D5D71A5}"/>
                  </a:ext>
                </a:extLst>
              </p:cNvPr>
              <p:cNvPicPr>
                <a:picLocks noChangeAspect="1"/>
              </p:cNvPicPr>
              <p:nvPr/>
            </p:nvPicPr>
            <p:blipFill>
              <a:blip r:embed="rId3"/>
              <a:stretch>
                <a:fillRect/>
              </a:stretch>
            </p:blipFill>
            <p:spPr>
              <a:xfrm>
                <a:off x="945480" y="2564212"/>
                <a:ext cx="528423" cy="767794"/>
              </a:xfrm>
              <a:prstGeom prst="rect">
                <a:avLst/>
              </a:prstGeom>
            </p:spPr>
          </p:pic>
          <p:pic>
            <p:nvPicPr>
              <p:cNvPr id="61" name="Picture 60">
                <a:extLst>
                  <a:ext uri="{FF2B5EF4-FFF2-40B4-BE49-F238E27FC236}">
                    <a16:creationId xmlns:a16="http://schemas.microsoft.com/office/drawing/2014/main" id="{654EE998-5549-56EA-C0AB-BF9B798B35D4}"/>
                  </a:ext>
                </a:extLst>
              </p:cNvPr>
              <p:cNvPicPr>
                <a:picLocks noChangeAspect="1"/>
              </p:cNvPicPr>
              <p:nvPr/>
            </p:nvPicPr>
            <p:blipFill>
              <a:blip r:embed="rId4"/>
              <a:stretch>
                <a:fillRect/>
              </a:stretch>
            </p:blipFill>
            <p:spPr>
              <a:xfrm>
                <a:off x="579572" y="3726409"/>
                <a:ext cx="1260238" cy="359764"/>
              </a:xfrm>
              <a:prstGeom prst="rect">
                <a:avLst/>
              </a:prstGeom>
            </p:spPr>
          </p:pic>
          <p:cxnSp>
            <p:nvCxnSpPr>
              <p:cNvPr id="62" name="Straight Arrow Connector 61">
                <a:extLst>
                  <a:ext uri="{FF2B5EF4-FFF2-40B4-BE49-F238E27FC236}">
                    <a16:creationId xmlns:a16="http://schemas.microsoft.com/office/drawing/2014/main" id="{3CD6AE8C-541C-87C6-AF95-86B2BBED00B3}"/>
                  </a:ext>
                </a:extLst>
              </p:cNvPr>
              <p:cNvCxnSpPr>
                <a:cxnSpLocks/>
              </p:cNvCxnSpPr>
              <p:nvPr/>
            </p:nvCxnSpPr>
            <p:spPr>
              <a:xfrm>
                <a:off x="1209691" y="3379306"/>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grpSp>
      </p:grpSp>
      <p:sp>
        <p:nvSpPr>
          <p:cNvPr id="72" name="TextBox 71">
            <a:extLst>
              <a:ext uri="{FF2B5EF4-FFF2-40B4-BE49-F238E27FC236}">
                <a16:creationId xmlns:a16="http://schemas.microsoft.com/office/drawing/2014/main" id="{01660C69-AB9F-32BE-F2C8-694F87FB57FB}"/>
              </a:ext>
            </a:extLst>
          </p:cNvPr>
          <p:cNvSpPr txBox="1"/>
          <p:nvPr/>
        </p:nvSpPr>
        <p:spPr>
          <a:xfrm>
            <a:off x="6707361" y="4282762"/>
            <a:ext cx="1454578" cy="369332"/>
          </a:xfrm>
          <a:prstGeom prst="rect">
            <a:avLst/>
          </a:prstGeom>
          <a:noFill/>
        </p:spPr>
        <p:txBody>
          <a:bodyPr wrap="square" rtlCol="0">
            <a:spAutoFit/>
          </a:bodyPr>
          <a:lstStyle/>
          <a:p>
            <a:r>
              <a:rPr lang="en-US" dirty="0"/>
              <a:t>Thymus-1</a:t>
            </a:r>
          </a:p>
        </p:txBody>
      </p:sp>
      <p:sp>
        <p:nvSpPr>
          <p:cNvPr id="73" name="TextBox 72">
            <a:extLst>
              <a:ext uri="{FF2B5EF4-FFF2-40B4-BE49-F238E27FC236}">
                <a16:creationId xmlns:a16="http://schemas.microsoft.com/office/drawing/2014/main" id="{99B508A7-04C2-450C-A767-F502DAD1B37C}"/>
              </a:ext>
            </a:extLst>
          </p:cNvPr>
          <p:cNvSpPr txBox="1"/>
          <p:nvPr/>
        </p:nvSpPr>
        <p:spPr>
          <a:xfrm>
            <a:off x="8087150" y="4306481"/>
            <a:ext cx="1454578" cy="369332"/>
          </a:xfrm>
          <a:prstGeom prst="rect">
            <a:avLst/>
          </a:prstGeom>
          <a:noFill/>
        </p:spPr>
        <p:txBody>
          <a:bodyPr wrap="square" rtlCol="0">
            <a:spAutoFit/>
          </a:bodyPr>
          <a:lstStyle/>
          <a:p>
            <a:r>
              <a:rPr lang="en-US" dirty="0"/>
              <a:t>Thymus-2</a:t>
            </a:r>
          </a:p>
        </p:txBody>
      </p:sp>
      <p:sp>
        <p:nvSpPr>
          <p:cNvPr id="74" name="TextBox 73">
            <a:extLst>
              <a:ext uri="{FF2B5EF4-FFF2-40B4-BE49-F238E27FC236}">
                <a16:creationId xmlns:a16="http://schemas.microsoft.com/office/drawing/2014/main" id="{98B7447E-CEBE-6871-E048-4BB926AFC444}"/>
              </a:ext>
            </a:extLst>
          </p:cNvPr>
          <p:cNvSpPr txBox="1"/>
          <p:nvPr/>
        </p:nvSpPr>
        <p:spPr>
          <a:xfrm>
            <a:off x="9541728" y="4337013"/>
            <a:ext cx="1454578" cy="369332"/>
          </a:xfrm>
          <a:prstGeom prst="rect">
            <a:avLst/>
          </a:prstGeom>
          <a:noFill/>
        </p:spPr>
        <p:txBody>
          <a:bodyPr wrap="square" rtlCol="0">
            <a:spAutoFit/>
          </a:bodyPr>
          <a:lstStyle/>
          <a:p>
            <a:r>
              <a:rPr lang="en-US" dirty="0"/>
              <a:t>Thymus-3</a:t>
            </a:r>
          </a:p>
        </p:txBody>
      </p:sp>
      <p:sp>
        <p:nvSpPr>
          <p:cNvPr id="75" name="TextBox 74">
            <a:extLst>
              <a:ext uri="{FF2B5EF4-FFF2-40B4-BE49-F238E27FC236}">
                <a16:creationId xmlns:a16="http://schemas.microsoft.com/office/drawing/2014/main" id="{28821A95-6242-34F2-DC12-19CE114339C1}"/>
              </a:ext>
            </a:extLst>
          </p:cNvPr>
          <p:cNvSpPr txBox="1"/>
          <p:nvPr/>
        </p:nvSpPr>
        <p:spPr>
          <a:xfrm>
            <a:off x="10929745" y="4337013"/>
            <a:ext cx="1454578" cy="369332"/>
          </a:xfrm>
          <a:prstGeom prst="rect">
            <a:avLst/>
          </a:prstGeom>
          <a:noFill/>
        </p:spPr>
        <p:txBody>
          <a:bodyPr wrap="square" rtlCol="0">
            <a:spAutoFit/>
          </a:bodyPr>
          <a:lstStyle/>
          <a:p>
            <a:r>
              <a:rPr lang="en-US" dirty="0"/>
              <a:t>Thymus-4</a:t>
            </a:r>
          </a:p>
        </p:txBody>
      </p:sp>
      <p:pic>
        <p:nvPicPr>
          <p:cNvPr id="76" name="Picture 75">
            <a:extLst>
              <a:ext uri="{FF2B5EF4-FFF2-40B4-BE49-F238E27FC236}">
                <a16:creationId xmlns:a16="http://schemas.microsoft.com/office/drawing/2014/main" id="{072A9E08-0C1A-4499-4409-E51A217A0385}"/>
              </a:ext>
            </a:extLst>
          </p:cNvPr>
          <p:cNvPicPr>
            <a:picLocks noChangeAspect="1"/>
          </p:cNvPicPr>
          <p:nvPr/>
        </p:nvPicPr>
        <p:blipFill>
          <a:blip r:embed="rId5"/>
          <a:stretch>
            <a:fillRect/>
          </a:stretch>
        </p:blipFill>
        <p:spPr>
          <a:xfrm>
            <a:off x="6927405" y="5120723"/>
            <a:ext cx="555371" cy="1179095"/>
          </a:xfrm>
          <a:prstGeom prst="rect">
            <a:avLst/>
          </a:prstGeom>
        </p:spPr>
      </p:pic>
      <p:pic>
        <p:nvPicPr>
          <p:cNvPr id="78" name="Picture 77">
            <a:extLst>
              <a:ext uri="{FF2B5EF4-FFF2-40B4-BE49-F238E27FC236}">
                <a16:creationId xmlns:a16="http://schemas.microsoft.com/office/drawing/2014/main" id="{4198855C-1E45-DA19-69C5-A4EA547099DB}"/>
              </a:ext>
            </a:extLst>
          </p:cNvPr>
          <p:cNvPicPr>
            <a:picLocks noChangeAspect="1"/>
          </p:cNvPicPr>
          <p:nvPr/>
        </p:nvPicPr>
        <p:blipFill>
          <a:blip r:embed="rId5"/>
          <a:stretch>
            <a:fillRect/>
          </a:stretch>
        </p:blipFill>
        <p:spPr>
          <a:xfrm>
            <a:off x="8301223" y="5174938"/>
            <a:ext cx="555371" cy="1179095"/>
          </a:xfrm>
          <a:prstGeom prst="rect">
            <a:avLst/>
          </a:prstGeom>
        </p:spPr>
      </p:pic>
      <p:pic>
        <p:nvPicPr>
          <p:cNvPr id="80" name="Picture 79">
            <a:extLst>
              <a:ext uri="{FF2B5EF4-FFF2-40B4-BE49-F238E27FC236}">
                <a16:creationId xmlns:a16="http://schemas.microsoft.com/office/drawing/2014/main" id="{AF7B2BE4-487C-75E6-A112-5C8B08C952D5}"/>
              </a:ext>
            </a:extLst>
          </p:cNvPr>
          <p:cNvPicPr>
            <a:picLocks noChangeAspect="1"/>
          </p:cNvPicPr>
          <p:nvPr/>
        </p:nvPicPr>
        <p:blipFill>
          <a:blip r:embed="rId5"/>
          <a:stretch>
            <a:fillRect/>
          </a:stretch>
        </p:blipFill>
        <p:spPr>
          <a:xfrm>
            <a:off x="9755801" y="5201225"/>
            <a:ext cx="555371" cy="1179095"/>
          </a:xfrm>
          <a:prstGeom prst="rect">
            <a:avLst/>
          </a:prstGeom>
        </p:spPr>
      </p:pic>
      <p:pic>
        <p:nvPicPr>
          <p:cNvPr id="82" name="Picture 81">
            <a:extLst>
              <a:ext uri="{FF2B5EF4-FFF2-40B4-BE49-F238E27FC236}">
                <a16:creationId xmlns:a16="http://schemas.microsoft.com/office/drawing/2014/main" id="{C59C53EF-8F59-F084-1916-C1814A1DC643}"/>
              </a:ext>
            </a:extLst>
          </p:cNvPr>
          <p:cNvPicPr>
            <a:picLocks noChangeAspect="1"/>
          </p:cNvPicPr>
          <p:nvPr/>
        </p:nvPicPr>
        <p:blipFill>
          <a:blip r:embed="rId5"/>
          <a:stretch>
            <a:fillRect/>
          </a:stretch>
        </p:blipFill>
        <p:spPr>
          <a:xfrm>
            <a:off x="11149789" y="5204413"/>
            <a:ext cx="555371" cy="1179095"/>
          </a:xfrm>
          <a:prstGeom prst="rect">
            <a:avLst/>
          </a:prstGeom>
        </p:spPr>
      </p:pic>
      <p:grpSp>
        <p:nvGrpSpPr>
          <p:cNvPr id="90" name="Group 89">
            <a:extLst>
              <a:ext uri="{FF2B5EF4-FFF2-40B4-BE49-F238E27FC236}">
                <a16:creationId xmlns:a16="http://schemas.microsoft.com/office/drawing/2014/main" id="{96760E66-59E1-7571-A68B-6B34A8C684C1}"/>
              </a:ext>
            </a:extLst>
          </p:cNvPr>
          <p:cNvGrpSpPr/>
          <p:nvPr/>
        </p:nvGrpSpPr>
        <p:grpSpPr>
          <a:xfrm>
            <a:off x="776554" y="4706345"/>
            <a:ext cx="10664394" cy="383493"/>
            <a:chOff x="776554" y="4706345"/>
            <a:chExt cx="10664394" cy="383493"/>
          </a:xfrm>
        </p:grpSpPr>
        <p:cxnSp>
          <p:nvCxnSpPr>
            <p:cNvPr id="41" name="Straight Arrow Connector 40">
              <a:extLst>
                <a:ext uri="{FF2B5EF4-FFF2-40B4-BE49-F238E27FC236}">
                  <a16:creationId xmlns:a16="http://schemas.microsoft.com/office/drawing/2014/main" id="{256B2BB9-BF57-FC1D-8552-D4F2E8ACC584}"/>
                </a:ext>
              </a:extLst>
            </p:cNvPr>
            <p:cNvCxnSpPr>
              <a:cxnSpLocks/>
            </p:cNvCxnSpPr>
            <p:nvPr/>
          </p:nvCxnSpPr>
          <p:spPr>
            <a:xfrm>
              <a:off x="776554" y="4706345"/>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4768E0A1-1432-C180-6AA3-A7C80FA1271A}"/>
                </a:ext>
              </a:extLst>
            </p:cNvPr>
            <p:cNvCxnSpPr>
              <a:cxnSpLocks/>
            </p:cNvCxnSpPr>
            <p:nvPr/>
          </p:nvCxnSpPr>
          <p:spPr>
            <a:xfrm>
              <a:off x="2150372" y="4760560"/>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6213F080-F19B-ABEA-3D16-5350B798664E}"/>
                </a:ext>
              </a:extLst>
            </p:cNvPr>
            <p:cNvCxnSpPr>
              <a:cxnSpLocks/>
            </p:cNvCxnSpPr>
            <p:nvPr/>
          </p:nvCxnSpPr>
          <p:spPr>
            <a:xfrm>
              <a:off x="3604950" y="4786847"/>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4A29C647-97DA-5DE5-C915-2BEEBDFE5CD7}"/>
                </a:ext>
              </a:extLst>
            </p:cNvPr>
            <p:cNvCxnSpPr>
              <a:cxnSpLocks/>
            </p:cNvCxnSpPr>
            <p:nvPr/>
          </p:nvCxnSpPr>
          <p:spPr>
            <a:xfrm>
              <a:off x="4998938" y="4790035"/>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9B052675-2F05-786E-2FCA-254C8C478109}"/>
                </a:ext>
              </a:extLst>
            </p:cNvPr>
            <p:cNvCxnSpPr>
              <a:cxnSpLocks/>
            </p:cNvCxnSpPr>
            <p:nvPr/>
          </p:nvCxnSpPr>
          <p:spPr>
            <a:xfrm>
              <a:off x="7218564" y="4706345"/>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4B0A759D-A8AC-3DAF-2BAE-B2435A28997C}"/>
                </a:ext>
              </a:extLst>
            </p:cNvPr>
            <p:cNvCxnSpPr>
              <a:cxnSpLocks/>
            </p:cNvCxnSpPr>
            <p:nvPr/>
          </p:nvCxnSpPr>
          <p:spPr>
            <a:xfrm>
              <a:off x="8592382" y="4760560"/>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729D766C-C57B-FB86-4984-79DC23F673BD}"/>
                </a:ext>
              </a:extLst>
            </p:cNvPr>
            <p:cNvCxnSpPr>
              <a:cxnSpLocks/>
            </p:cNvCxnSpPr>
            <p:nvPr/>
          </p:nvCxnSpPr>
          <p:spPr>
            <a:xfrm>
              <a:off x="10046960" y="4786847"/>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0AFE6C0B-4B78-FB14-0372-672E0910BE63}"/>
                </a:ext>
              </a:extLst>
            </p:cNvPr>
            <p:cNvCxnSpPr>
              <a:cxnSpLocks/>
            </p:cNvCxnSpPr>
            <p:nvPr/>
          </p:nvCxnSpPr>
          <p:spPr>
            <a:xfrm>
              <a:off x="11440948" y="4790035"/>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grpSp>
      <p:sp>
        <p:nvSpPr>
          <p:cNvPr id="84" name="TextBox 83">
            <a:extLst>
              <a:ext uri="{FF2B5EF4-FFF2-40B4-BE49-F238E27FC236}">
                <a16:creationId xmlns:a16="http://schemas.microsoft.com/office/drawing/2014/main" id="{3DDAE3DF-1332-A4C6-24C4-78492937C648}"/>
              </a:ext>
            </a:extLst>
          </p:cNvPr>
          <p:cNvSpPr txBox="1"/>
          <p:nvPr/>
        </p:nvSpPr>
        <p:spPr>
          <a:xfrm>
            <a:off x="6859573" y="6299818"/>
            <a:ext cx="1042737" cy="369332"/>
          </a:xfrm>
          <a:prstGeom prst="rect">
            <a:avLst/>
          </a:prstGeom>
          <a:noFill/>
        </p:spPr>
        <p:txBody>
          <a:bodyPr wrap="square" rtlCol="0">
            <a:spAutoFit/>
          </a:bodyPr>
          <a:lstStyle/>
          <a:p>
            <a:r>
              <a:rPr lang="en-US" dirty="0"/>
              <a:t>SAP-1</a:t>
            </a:r>
          </a:p>
        </p:txBody>
      </p:sp>
      <p:sp>
        <p:nvSpPr>
          <p:cNvPr id="85" name="TextBox 84">
            <a:extLst>
              <a:ext uri="{FF2B5EF4-FFF2-40B4-BE49-F238E27FC236}">
                <a16:creationId xmlns:a16="http://schemas.microsoft.com/office/drawing/2014/main" id="{F993EAE9-2BE2-4BD9-4CB7-2D9971E608D2}"/>
              </a:ext>
            </a:extLst>
          </p:cNvPr>
          <p:cNvSpPr txBox="1"/>
          <p:nvPr/>
        </p:nvSpPr>
        <p:spPr>
          <a:xfrm>
            <a:off x="8214534" y="6299818"/>
            <a:ext cx="1042737" cy="369332"/>
          </a:xfrm>
          <a:prstGeom prst="rect">
            <a:avLst/>
          </a:prstGeom>
          <a:noFill/>
        </p:spPr>
        <p:txBody>
          <a:bodyPr wrap="square" rtlCol="0">
            <a:spAutoFit/>
          </a:bodyPr>
          <a:lstStyle/>
          <a:p>
            <a:r>
              <a:rPr lang="en-US" dirty="0"/>
              <a:t>SAP-2</a:t>
            </a:r>
          </a:p>
        </p:txBody>
      </p:sp>
      <p:sp>
        <p:nvSpPr>
          <p:cNvPr id="86" name="TextBox 85">
            <a:extLst>
              <a:ext uri="{FF2B5EF4-FFF2-40B4-BE49-F238E27FC236}">
                <a16:creationId xmlns:a16="http://schemas.microsoft.com/office/drawing/2014/main" id="{E28DE7DF-E2DF-8789-392A-804C56B48025}"/>
              </a:ext>
            </a:extLst>
          </p:cNvPr>
          <p:cNvSpPr txBox="1"/>
          <p:nvPr/>
        </p:nvSpPr>
        <p:spPr>
          <a:xfrm>
            <a:off x="9689236" y="6299818"/>
            <a:ext cx="1042737" cy="369332"/>
          </a:xfrm>
          <a:prstGeom prst="rect">
            <a:avLst/>
          </a:prstGeom>
          <a:noFill/>
        </p:spPr>
        <p:txBody>
          <a:bodyPr wrap="square" rtlCol="0">
            <a:spAutoFit/>
          </a:bodyPr>
          <a:lstStyle/>
          <a:p>
            <a:r>
              <a:rPr lang="en-US" dirty="0"/>
              <a:t>SAP-3</a:t>
            </a:r>
          </a:p>
        </p:txBody>
      </p:sp>
      <p:sp>
        <p:nvSpPr>
          <p:cNvPr id="87" name="TextBox 86">
            <a:extLst>
              <a:ext uri="{FF2B5EF4-FFF2-40B4-BE49-F238E27FC236}">
                <a16:creationId xmlns:a16="http://schemas.microsoft.com/office/drawing/2014/main" id="{81061D32-63C4-E885-EC7B-EA4B9113AD6C}"/>
              </a:ext>
            </a:extLst>
          </p:cNvPr>
          <p:cNvSpPr txBox="1"/>
          <p:nvPr/>
        </p:nvSpPr>
        <p:spPr>
          <a:xfrm>
            <a:off x="11109811" y="6341938"/>
            <a:ext cx="1042737" cy="369332"/>
          </a:xfrm>
          <a:prstGeom prst="rect">
            <a:avLst/>
          </a:prstGeom>
          <a:noFill/>
        </p:spPr>
        <p:txBody>
          <a:bodyPr wrap="square" rtlCol="0">
            <a:spAutoFit/>
          </a:bodyPr>
          <a:lstStyle/>
          <a:p>
            <a:r>
              <a:rPr lang="en-US" dirty="0"/>
              <a:t>SAP-4</a:t>
            </a:r>
          </a:p>
        </p:txBody>
      </p:sp>
      <p:sp>
        <p:nvSpPr>
          <p:cNvPr id="88" name="TextBox 87">
            <a:extLst>
              <a:ext uri="{FF2B5EF4-FFF2-40B4-BE49-F238E27FC236}">
                <a16:creationId xmlns:a16="http://schemas.microsoft.com/office/drawing/2014/main" id="{A81B2883-75D5-5239-CD0C-1083B490E03F}"/>
              </a:ext>
            </a:extLst>
          </p:cNvPr>
          <p:cNvSpPr txBox="1"/>
          <p:nvPr/>
        </p:nvSpPr>
        <p:spPr>
          <a:xfrm>
            <a:off x="1838139" y="-80497"/>
            <a:ext cx="8367708" cy="523220"/>
          </a:xfrm>
          <a:prstGeom prst="rect">
            <a:avLst/>
          </a:prstGeom>
          <a:noFill/>
        </p:spPr>
        <p:txBody>
          <a:bodyPr wrap="square" rtlCol="0">
            <a:spAutoFit/>
          </a:bodyPr>
          <a:lstStyle/>
          <a:p>
            <a:pPr algn="ctr"/>
            <a:r>
              <a:rPr lang="en-US" sz="2800" b="1" dirty="0">
                <a:solidFill>
                  <a:schemeClr val="accent5">
                    <a:lumMod val="50000"/>
                  </a:schemeClr>
                </a:solidFill>
                <a:latin typeface="+mj-lt"/>
                <a:cs typeface="Calibri" panose="020F0502020204030204" pitchFamily="34" charset="0"/>
              </a:rPr>
              <a:t>Experimental Design</a:t>
            </a:r>
          </a:p>
        </p:txBody>
      </p:sp>
    </p:spTree>
    <p:extLst>
      <p:ext uri="{BB962C8B-B14F-4D97-AF65-F5344CB8AC3E}">
        <p14:creationId xmlns:p14="http://schemas.microsoft.com/office/powerpoint/2010/main" val="3142231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39">
            <a:extLst>
              <a:ext uri="{FF2B5EF4-FFF2-40B4-BE49-F238E27FC236}">
                <a16:creationId xmlns:a16="http://schemas.microsoft.com/office/drawing/2014/main" id="{54B3E221-108A-4575-0FE5-FD9CB7B138AC}"/>
              </a:ext>
            </a:extLst>
          </p:cNvPr>
          <p:cNvPicPr>
            <a:picLocks noChangeAspect="1"/>
          </p:cNvPicPr>
          <p:nvPr/>
        </p:nvPicPr>
        <p:blipFill>
          <a:blip r:embed="rId2"/>
          <a:stretch>
            <a:fillRect/>
          </a:stretch>
        </p:blipFill>
        <p:spPr>
          <a:xfrm>
            <a:off x="524847" y="612893"/>
            <a:ext cx="555371" cy="1179095"/>
          </a:xfrm>
          <a:prstGeom prst="rect">
            <a:avLst/>
          </a:prstGeom>
        </p:spPr>
      </p:pic>
      <p:pic>
        <p:nvPicPr>
          <p:cNvPr id="42" name="Picture 41">
            <a:extLst>
              <a:ext uri="{FF2B5EF4-FFF2-40B4-BE49-F238E27FC236}">
                <a16:creationId xmlns:a16="http://schemas.microsoft.com/office/drawing/2014/main" id="{A442543F-D48D-CFF0-2C67-DC2EC5B369EC}"/>
              </a:ext>
            </a:extLst>
          </p:cNvPr>
          <p:cNvPicPr>
            <a:picLocks noChangeAspect="1"/>
          </p:cNvPicPr>
          <p:nvPr/>
        </p:nvPicPr>
        <p:blipFill>
          <a:blip r:embed="rId2"/>
          <a:stretch>
            <a:fillRect/>
          </a:stretch>
        </p:blipFill>
        <p:spPr>
          <a:xfrm>
            <a:off x="1898665" y="667108"/>
            <a:ext cx="555371" cy="1179095"/>
          </a:xfrm>
          <a:prstGeom prst="rect">
            <a:avLst/>
          </a:prstGeom>
        </p:spPr>
      </p:pic>
      <p:pic>
        <p:nvPicPr>
          <p:cNvPr id="44" name="Picture 43">
            <a:extLst>
              <a:ext uri="{FF2B5EF4-FFF2-40B4-BE49-F238E27FC236}">
                <a16:creationId xmlns:a16="http://schemas.microsoft.com/office/drawing/2014/main" id="{D0E2DCFD-19EC-D2FD-EE9F-B73AEFD85C28}"/>
              </a:ext>
            </a:extLst>
          </p:cNvPr>
          <p:cNvPicPr>
            <a:picLocks noChangeAspect="1"/>
          </p:cNvPicPr>
          <p:nvPr/>
        </p:nvPicPr>
        <p:blipFill>
          <a:blip r:embed="rId2"/>
          <a:stretch>
            <a:fillRect/>
          </a:stretch>
        </p:blipFill>
        <p:spPr>
          <a:xfrm>
            <a:off x="3353243" y="693395"/>
            <a:ext cx="555371" cy="1179095"/>
          </a:xfrm>
          <a:prstGeom prst="rect">
            <a:avLst/>
          </a:prstGeom>
        </p:spPr>
      </p:pic>
      <p:pic>
        <p:nvPicPr>
          <p:cNvPr id="46" name="Picture 45">
            <a:extLst>
              <a:ext uri="{FF2B5EF4-FFF2-40B4-BE49-F238E27FC236}">
                <a16:creationId xmlns:a16="http://schemas.microsoft.com/office/drawing/2014/main" id="{E4CF677F-69C4-EE81-3953-1C3B4DFE0DD8}"/>
              </a:ext>
            </a:extLst>
          </p:cNvPr>
          <p:cNvPicPr>
            <a:picLocks noChangeAspect="1"/>
          </p:cNvPicPr>
          <p:nvPr/>
        </p:nvPicPr>
        <p:blipFill>
          <a:blip r:embed="rId2"/>
          <a:stretch>
            <a:fillRect/>
          </a:stretch>
        </p:blipFill>
        <p:spPr>
          <a:xfrm>
            <a:off x="4747231" y="696583"/>
            <a:ext cx="555371" cy="1179095"/>
          </a:xfrm>
          <a:prstGeom prst="rect">
            <a:avLst/>
          </a:prstGeom>
        </p:spPr>
      </p:pic>
      <p:sp>
        <p:nvSpPr>
          <p:cNvPr id="49" name="TextBox 48">
            <a:extLst>
              <a:ext uri="{FF2B5EF4-FFF2-40B4-BE49-F238E27FC236}">
                <a16:creationId xmlns:a16="http://schemas.microsoft.com/office/drawing/2014/main" id="{A28EC232-1590-51CE-3969-BAF9FE778DFD}"/>
              </a:ext>
            </a:extLst>
          </p:cNvPr>
          <p:cNvSpPr txBox="1"/>
          <p:nvPr/>
        </p:nvSpPr>
        <p:spPr>
          <a:xfrm>
            <a:off x="524847" y="1791988"/>
            <a:ext cx="1042737" cy="369332"/>
          </a:xfrm>
          <a:prstGeom prst="rect">
            <a:avLst/>
          </a:prstGeom>
          <a:noFill/>
        </p:spPr>
        <p:txBody>
          <a:bodyPr wrap="square" rtlCol="0">
            <a:spAutoFit/>
          </a:bodyPr>
          <a:lstStyle/>
          <a:p>
            <a:r>
              <a:rPr lang="en-US" dirty="0"/>
              <a:t>B6-1</a:t>
            </a:r>
          </a:p>
        </p:txBody>
      </p:sp>
      <p:sp>
        <p:nvSpPr>
          <p:cNvPr id="50" name="TextBox 49">
            <a:extLst>
              <a:ext uri="{FF2B5EF4-FFF2-40B4-BE49-F238E27FC236}">
                <a16:creationId xmlns:a16="http://schemas.microsoft.com/office/drawing/2014/main" id="{70673FB5-9FEF-2D18-7273-018F86E46ED5}"/>
              </a:ext>
            </a:extLst>
          </p:cNvPr>
          <p:cNvSpPr txBox="1"/>
          <p:nvPr/>
        </p:nvSpPr>
        <p:spPr>
          <a:xfrm>
            <a:off x="1877591" y="1838182"/>
            <a:ext cx="1042737" cy="369332"/>
          </a:xfrm>
          <a:prstGeom prst="rect">
            <a:avLst/>
          </a:prstGeom>
          <a:noFill/>
        </p:spPr>
        <p:txBody>
          <a:bodyPr wrap="square" rtlCol="0">
            <a:spAutoFit/>
          </a:bodyPr>
          <a:lstStyle/>
          <a:p>
            <a:r>
              <a:rPr lang="en-US" dirty="0"/>
              <a:t>B6-2</a:t>
            </a:r>
          </a:p>
        </p:txBody>
      </p:sp>
      <p:sp>
        <p:nvSpPr>
          <p:cNvPr id="51" name="TextBox 50">
            <a:extLst>
              <a:ext uri="{FF2B5EF4-FFF2-40B4-BE49-F238E27FC236}">
                <a16:creationId xmlns:a16="http://schemas.microsoft.com/office/drawing/2014/main" id="{E9280E78-35D7-1CBC-BCB3-02E51E425097}"/>
              </a:ext>
            </a:extLst>
          </p:cNvPr>
          <p:cNvSpPr txBox="1"/>
          <p:nvPr/>
        </p:nvSpPr>
        <p:spPr>
          <a:xfrm>
            <a:off x="3303900" y="1872490"/>
            <a:ext cx="1042737" cy="369332"/>
          </a:xfrm>
          <a:prstGeom prst="rect">
            <a:avLst/>
          </a:prstGeom>
          <a:noFill/>
        </p:spPr>
        <p:txBody>
          <a:bodyPr wrap="square" rtlCol="0">
            <a:spAutoFit/>
          </a:bodyPr>
          <a:lstStyle/>
          <a:p>
            <a:r>
              <a:rPr lang="en-US" dirty="0"/>
              <a:t>B6-3</a:t>
            </a:r>
          </a:p>
        </p:txBody>
      </p:sp>
      <p:sp>
        <p:nvSpPr>
          <p:cNvPr id="52" name="TextBox 51">
            <a:extLst>
              <a:ext uri="{FF2B5EF4-FFF2-40B4-BE49-F238E27FC236}">
                <a16:creationId xmlns:a16="http://schemas.microsoft.com/office/drawing/2014/main" id="{9A2F035F-6502-C97B-2643-7196834C2C80}"/>
              </a:ext>
            </a:extLst>
          </p:cNvPr>
          <p:cNvSpPr txBox="1"/>
          <p:nvPr/>
        </p:nvSpPr>
        <p:spPr>
          <a:xfrm>
            <a:off x="4747231" y="1872490"/>
            <a:ext cx="1042737" cy="369332"/>
          </a:xfrm>
          <a:prstGeom prst="rect">
            <a:avLst/>
          </a:prstGeom>
          <a:noFill/>
        </p:spPr>
        <p:txBody>
          <a:bodyPr wrap="square" rtlCol="0">
            <a:spAutoFit/>
          </a:bodyPr>
          <a:lstStyle/>
          <a:p>
            <a:r>
              <a:rPr lang="en-US" dirty="0"/>
              <a:t>B6-4</a:t>
            </a:r>
          </a:p>
        </p:txBody>
      </p:sp>
      <p:pic>
        <p:nvPicPr>
          <p:cNvPr id="76" name="Picture 75">
            <a:extLst>
              <a:ext uri="{FF2B5EF4-FFF2-40B4-BE49-F238E27FC236}">
                <a16:creationId xmlns:a16="http://schemas.microsoft.com/office/drawing/2014/main" id="{072A9E08-0C1A-4499-4409-E51A217A0385}"/>
              </a:ext>
            </a:extLst>
          </p:cNvPr>
          <p:cNvPicPr>
            <a:picLocks noChangeAspect="1"/>
          </p:cNvPicPr>
          <p:nvPr/>
        </p:nvPicPr>
        <p:blipFill>
          <a:blip r:embed="rId2"/>
          <a:stretch>
            <a:fillRect/>
          </a:stretch>
        </p:blipFill>
        <p:spPr>
          <a:xfrm>
            <a:off x="6966857" y="612893"/>
            <a:ext cx="555371" cy="1179095"/>
          </a:xfrm>
          <a:prstGeom prst="rect">
            <a:avLst/>
          </a:prstGeom>
        </p:spPr>
      </p:pic>
      <p:pic>
        <p:nvPicPr>
          <p:cNvPr id="78" name="Picture 77">
            <a:extLst>
              <a:ext uri="{FF2B5EF4-FFF2-40B4-BE49-F238E27FC236}">
                <a16:creationId xmlns:a16="http://schemas.microsoft.com/office/drawing/2014/main" id="{4198855C-1E45-DA19-69C5-A4EA547099DB}"/>
              </a:ext>
            </a:extLst>
          </p:cNvPr>
          <p:cNvPicPr>
            <a:picLocks noChangeAspect="1"/>
          </p:cNvPicPr>
          <p:nvPr/>
        </p:nvPicPr>
        <p:blipFill>
          <a:blip r:embed="rId2"/>
          <a:stretch>
            <a:fillRect/>
          </a:stretch>
        </p:blipFill>
        <p:spPr>
          <a:xfrm>
            <a:off x="8340675" y="667108"/>
            <a:ext cx="555371" cy="1179095"/>
          </a:xfrm>
          <a:prstGeom prst="rect">
            <a:avLst/>
          </a:prstGeom>
        </p:spPr>
      </p:pic>
      <p:pic>
        <p:nvPicPr>
          <p:cNvPr id="80" name="Picture 79">
            <a:extLst>
              <a:ext uri="{FF2B5EF4-FFF2-40B4-BE49-F238E27FC236}">
                <a16:creationId xmlns:a16="http://schemas.microsoft.com/office/drawing/2014/main" id="{AF7B2BE4-487C-75E6-A112-5C8B08C952D5}"/>
              </a:ext>
            </a:extLst>
          </p:cNvPr>
          <p:cNvPicPr>
            <a:picLocks noChangeAspect="1"/>
          </p:cNvPicPr>
          <p:nvPr/>
        </p:nvPicPr>
        <p:blipFill>
          <a:blip r:embed="rId2"/>
          <a:stretch>
            <a:fillRect/>
          </a:stretch>
        </p:blipFill>
        <p:spPr>
          <a:xfrm>
            <a:off x="9795253" y="693395"/>
            <a:ext cx="555371" cy="1179095"/>
          </a:xfrm>
          <a:prstGeom prst="rect">
            <a:avLst/>
          </a:prstGeom>
        </p:spPr>
      </p:pic>
      <p:pic>
        <p:nvPicPr>
          <p:cNvPr id="82" name="Picture 81">
            <a:extLst>
              <a:ext uri="{FF2B5EF4-FFF2-40B4-BE49-F238E27FC236}">
                <a16:creationId xmlns:a16="http://schemas.microsoft.com/office/drawing/2014/main" id="{C59C53EF-8F59-F084-1916-C1814A1DC643}"/>
              </a:ext>
            </a:extLst>
          </p:cNvPr>
          <p:cNvPicPr>
            <a:picLocks noChangeAspect="1"/>
          </p:cNvPicPr>
          <p:nvPr/>
        </p:nvPicPr>
        <p:blipFill>
          <a:blip r:embed="rId2"/>
          <a:stretch>
            <a:fillRect/>
          </a:stretch>
        </p:blipFill>
        <p:spPr>
          <a:xfrm>
            <a:off x="11189241" y="696583"/>
            <a:ext cx="555371" cy="1179095"/>
          </a:xfrm>
          <a:prstGeom prst="rect">
            <a:avLst/>
          </a:prstGeom>
        </p:spPr>
      </p:pic>
      <p:sp>
        <p:nvSpPr>
          <p:cNvPr id="84" name="TextBox 83">
            <a:extLst>
              <a:ext uri="{FF2B5EF4-FFF2-40B4-BE49-F238E27FC236}">
                <a16:creationId xmlns:a16="http://schemas.microsoft.com/office/drawing/2014/main" id="{3DDAE3DF-1332-A4C6-24C4-78492937C648}"/>
              </a:ext>
            </a:extLst>
          </p:cNvPr>
          <p:cNvSpPr txBox="1"/>
          <p:nvPr/>
        </p:nvSpPr>
        <p:spPr>
          <a:xfrm>
            <a:off x="6899025" y="1791988"/>
            <a:ext cx="1042737" cy="369332"/>
          </a:xfrm>
          <a:prstGeom prst="rect">
            <a:avLst/>
          </a:prstGeom>
          <a:noFill/>
        </p:spPr>
        <p:txBody>
          <a:bodyPr wrap="square" rtlCol="0">
            <a:spAutoFit/>
          </a:bodyPr>
          <a:lstStyle/>
          <a:p>
            <a:r>
              <a:rPr lang="en-US" dirty="0"/>
              <a:t>SAP-1</a:t>
            </a:r>
          </a:p>
        </p:txBody>
      </p:sp>
      <p:sp>
        <p:nvSpPr>
          <p:cNvPr id="85" name="TextBox 84">
            <a:extLst>
              <a:ext uri="{FF2B5EF4-FFF2-40B4-BE49-F238E27FC236}">
                <a16:creationId xmlns:a16="http://schemas.microsoft.com/office/drawing/2014/main" id="{F993EAE9-2BE2-4BD9-4CB7-2D9971E608D2}"/>
              </a:ext>
            </a:extLst>
          </p:cNvPr>
          <p:cNvSpPr txBox="1"/>
          <p:nvPr/>
        </p:nvSpPr>
        <p:spPr>
          <a:xfrm>
            <a:off x="8253986" y="1791988"/>
            <a:ext cx="1042737" cy="369332"/>
          </a:xfrm>
          <a:prstGeom prst="rect">
            <a:avLst/>
          </a:prstGeom>
          <a:noFill/>
        </p:spPr>
        <p:txBody>
          <a:bodyPr wrap="square" rtlCol="0">
            <a:spAutoFit/>
          </a:bodyPr>
          <a:lstStyle/>
          <a:p>
            <a:r>
              <a:rPr lang="en-US" dirty="0"/>
              <a:t>SAP-2</a:t>
            </a:r>
          </a:p>
        </p:txBody>
      </p:sp>
      <p:sp>
        <p:nvSpPr>
          <p:cNvPr id="86" name="TextBox 85">
            <a:extLst>
              <a:ext uri="{FF2B5EF4-FFF2-40B4-BE49-F238E27FC236}">
                <a16:creationId xmlns:a16="http://schemas.microsoft.com/office/drawing/2014/main" id="{E28DE7DF-E2DF-8789-392A-804C56B48025}"/>
              </a:ext>
            </a:extLst>
          </p:cNvPr>
          <p:cNvSpPr txBox="1"/>
          <p:nvPr/>
        </p:nvSpPr>
        <p:spPr>
          <a:xfrm>
            <a:off x="9728688" y="1791988"/>
            <a:ext cx="1042737" cy="369332"/>
          </a:xfrm>
          <a:prstGeom prst="rect">
            <a:avLst/>
          </a:prstGeom>
          <a:noFill/>
        </p:spPr>
        <p:txBody>
          <a:bodyPr wrap="square" rtlCol="0">
            <a:spAutoFit/>
          </a:bodyPr>
          <a:lstStyle/>
          <a:p>
            <a:r>
              <a:rPr lang="en-US" dirty="0"/>
              <a:t>SAP-3</a:t>
            </a:r>
          </a:p>
        </p:txBody>
      </p:sp>
      <p:sp>
        <p:nvSpPr>
          <p:cNvPr id="87" name="TextBox 86">
            <a:extLst>
              <a:ext uri="{FF2B5EF4-FFF2-40B4-BE49-F238E27FC236}">
                <a16:creationId xmlns:a16="http://schemas.microsoft.com/office/drawing/2014/main" id="{81061D32-63C4-E885-EC7B-EA4B9113AD6C}"/>
              </a:ext>
            </a:extLst>
          </p:cNvPr>
          <p:cNvSpPr txBox="1"/>
          <p:nvPr/>
        </p:nvSpPr>
        <p:spPr>
          <a:xfrm>
            <a:off x="11149263" y="1834108"/>
            <a:ext cx="1042737" cy="369332"/>
          </a:xfrm>
          <a:prstGeom prst="rect">
            <a:avLst/>
          </a:prstGeom>
          <a:noFill/>
        </p:spPr>
        <p:txBody>
          <a:bodyPr wrap="square" rtlCol="0">
            <a:spAutoFit/>
          </a:bodyPr>
          <a:lstStyle/>
          <a:p>
            <a:r>
              <a:rPr lang="en-US" dirty="0"/>
              <a:t>SAP-4</a:t>
            </a:r>
          </a:p>
        </p:txBody>
      </p:sp>
      <p:grpSp>
        <p:nvGrpSpPr>
          <p:cNvPr id="3" name="Group 2">
            <a:extLst>
              <a:ext uri="{FF2B5EF4-FFF2-40B4-BE49-F238E27FC236}">
                <a16:creationId xmlns:a16="http://schemas.microsoft.com/office/drawing/2014/main" id="{6B7AB3A3-0B36-98CF-B6A6-1180F3540EF6}"/>
              </a:ext>
            </a:extLst>
          </p:cNvPr>
          <p:cNvGrpSpPr/>
          <p:nvPr/>
        </p:nvGrpSpPr>
        <p:grpSpPr>
          <a:xfrm>
            <a:off x="802532" y="2203440"/>
            <a:ext cx="10664394" cy="383493"/>
            <a:chOff x="776554" y="4706345"/>
            <a:chExt cx="10664394" cy="383493"/>
          </a:xfrm>
        </p:grpSpPr>
        <p:cxnSp>
          <p:nvCxnSpPr>
            <p:cNvPr id="5" name="Straight Arrow Connector 4">
              <a:extLst>
                <a:ext uri="{FF2B5EF4-FFF2-40B4-BE49-F238E27FC236}">
                  <a16:creationId xmlns:a16="http://schemas.microsoft.com/office/drawing/2014/main" id="{C471C862-4C88-CB1A-6609-D2F6E7F2BA55}"/>
                </a:ext>
              </a:extLst>
            </p:cNvPr>
            <p:cNvCxnSpPr>
              <a:cxnSpLocks/>
            </p:cNvCxnSpPr>
            <p:nvPr/>
          </p:nvCxnSpPr>
          <p:spPr>
            <a:xfrm>
              <a:off x="776554" y="4706345"/>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A136DF7D-78B8-BD44-BBF7-A686C7B37923}"/>
                </a:ext>
              </a:extLst>
            </p:cNvPr>
            <p:cNvCxnSpPr>
              <a:cxnSpLocks/>
            </p:cNvCxnSpPr>
            <p:nvPr/>
          </p:nvCxnSpPr>
          <p:spPr>
            <a:xfrm>
              <a:off x="2150372" y="4760560"/>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EBE718D8-8717-7F9E-7A43-B3CA81E912FD}"/>
                </a:ext>
              </a:extLst>
            </p:cNvPr>
            <p:cNvCxnSpPr>
              <a:cxnSpLocks/>
            </p:cNvCxnSpPr>
            <p:nvPr/>
          </p:nvCxnSpPr>
          <p:spPr>
            <a:xfrm>
              <a:off x="3604950" y="4786847"/>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D41D30FA-A4C8-E306-D4B9-98950515B3EE}"/>
                </a:ext>
              </a:extLst>
            </p:cNvPr>
            <p:cNvCxnSpPr>
              <a:cxnSpLocks/>
            </p:cNvCxnSpPr>
            <p:nvPr/>
          </p:nvCxnSpPr>
          <p:spPr>
            <a:xfrm>
              <a:off x="4998938" y="4790035"/>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5A5F9543-4A9F-C175-CB6D-56FC8243796E}"/>
                </a:ext>
              </a:extLst>
            </p:cNvPr>
            <p:cNvCxnSpPr>
              <a:cxnSpLocks/>
            </p:cNvCxnSpPr>
            <p:nvPr/>
          </p:nvCxnSpPr>
          <p:spPr>
            <a:xfrm>
              <a:off x="7218564" y="4706345"/>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0FEE59BD-96A4-1452-FE6B-1C9B07DD73ED}"/>
                </a:ext>
              </a:extLst>
            </p:cNvPr>
            <p:cNvCxnSpPr>
              <a:cxnSpLocks/>
            </p:cNvCxnSpPr>
            <p:nvPr/>
          </p:nvCxnSpPr>
          <p:spPr>
            <a:xfrm>
              <a:off x="8592382" y="4760560"/>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DA0995B8-314F-9CC5-7D28-19EC0F9D06B1}"/>
                </a:ext>
              </a:extLst>
            </p:cNvPr>
            <p:cNvCxnSpPr>
              <a:cxnSpLocks/>
            </p:cNvCxnSpPr>
            <p:nvPr/>
          </p:nvCxnSpPr>
          <p:spPr>
            <a:xfrm>
              <a:off x="10046960" y="4786847"/>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603FF77-14B2-DEDC-0665-3CF5FBDA0486}"/>
                </a:ext>
              </a:extLst>
            </p:cNvPr>
            <p:cNvCxnSpPr>
              <a:cxnSpLocks/>
            </p:cNvCxnSpPr>
            <p:nvPr/>
          </p:nvCxnSpPr>
          <p:spPr>
            <a:xfrm>
              <a:off x="11440948" y="4790035"/>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grpSp>
      <p:sp>
        <p:nvSpPr>
          <p:cNvPr id="15" name="TextBox 14">
            <a:extLst>
              <a:ext uri="{FF2B5EF4-FFF2-40B4-BE49-F238E27FC236}">
                <a16:creationId xmlns:a16="http://schemas.microsoft.com/office/drawing/2014/main" id="{A723BFB2-C7B9-63D4-D2EA-36922DA1BF15}"/>
              </a:ext>
            </a:extLst>
          </p:cNvPr>
          <p:cNvSpPr txBox="1"/>
          <p:nvPr/>
        </p:nvSpPr>
        <p:spPr>
          <a:xfrm>
            <a:off x="524847" y="2619908"/>
            <a:ext cx="11219765" cy="369332"/>
          </a:xfrm>
          <a:prstGeom prst="rect">
            <a:avLst/>
          </a:prstGeom>
          <a:solidFill>
            <a:schemeClr val="accent3">
              <a:lumMod val="20000"/>
              <a:lumOff val="80000"/>
            </a:schemeClr>
          </a:solidFill>
        </p:spPr>
        <p:txBody>
          <a:bodyPr wrap="square" rtlCol="0">
            <a:spAutoFit/>
          </a:bodyPr>
          <a:lstStyle/>
          <a:p>
            <a:pPr algn="ctr"/>
            <a:r>
              <a:rPr lang="en-US" dirty="0"/>
              <a:t>Staining all the cells with fluorescent tagged antibodies for FACS sorting of </a:t>
            </a:r>
            <a:r>
              <a:rPr lang="el-GR" dirty="0"/>
              <a:t>γδ</a:t>
            </a:r>
            <a:r>
              <a:rPr lang="en-US" dirty="0"/>
              <a:t> T cells</a:t>
            </a:r>
          </a:p>
        </p:txBody>
      </p:sp>
      <p:sp>
        <p:nvSpPr>
          <p:cNvPr id="16" name="TextBox 15">
            <a:extLst>
              <a:ext uri="{FF2B5EF4-FFF2-40B4-BE49-F238E27FC236}">
                <a16:creationId xmlns:a16="http://schemas.microsoft.com/office/drawing/2014/main" id="{2C52C2BC-46ED-DD75-E6C5-F4CB5FE46DD9}"/>
              </a:ext>
            </a:extLst>
          </p:cNvPr>
          <p:cNvSpPr txBox="1"/>
          <p:nvPr/>
        </p:nvSpPr>
        <p:spPr>
          <a:xfrm>
            <a:off x="524847" y="3244348"/>
            <a:ext cx="11219765" cy="646331"/>
          </a:xfrm>
          <a:prstGeom prst="rect">
            <a:avLst/>
          </a:prstGeom>
          <a:solidFill>
            <a:schemeClr val="accent6">
              <a:lumMod val="20000"/>
              <a:lumOff val="80000"/>
            </a:schemeClr>
          </a:solidFill>
        </p:spPr>
        <p:txBody>
          <a:bodyPr wrap="square" rtlCol="0">
            <a:spAutoFit/>
          </a:bodyPr>
          <a:lstStyle/>
          <a:p>
            <a:pPr algn="ctr"/>
            <a:r>
              <a:rPr lang="en-US" dirty="0"/>
              <a:t>Staining all the cells with Antibody Derived Tags (ADT), which are a specific type of antibody oligonucleotide conjugates (</a:t>
            </a:r>
            <a:r>
              <a:rPr lang="en-US" dirty="0" err="1"/>
              <a:t>Totalseq</a:t>
            </a:r>
            <a:r>
              <a:rPr lang="en-US" dirty="0"/>
              <a:t>-C, </a:t>
            </a:r>
            <a:r>
              <a:rPr lang="en-US" dirty="0" err="1"/>
              <a:t>Biolegend</a:t>
            </a:r>
            <a:r>
              <a:rPr lang="en-US" dirty="0"/>
              <a:t>) targeting cell surface protein expression of selected markers.</a:t>
            </a:r>
          </a:p>
        </p:txBody>
      </p:sp>
      <p:sp>
        <p:nvSpPr>
          <p:cNvPr id="18" name="TextBox 17">
            <a:extLst>
              <a:ext uri="{FF2B5EF4-FFF2-40B4-BE49-F238E27FC236}">
                <a16:creationId xmlns:a16="http://schemas.microsoft.com/office/drawing/2014/main" id="{DC67205B-AC7F-CFBB-0DE2-8D6D7A02DAED}"/>
              </a:ext>
            </a:extLst>
          </p:cNvPr>
          <p:cNvSpPr txBox="1"/>
          <p:nvPr/>
        </p:nvSpPr>
        <p:spPr>
          <a:xfrm>
            <a:off x="5876382" y="2855184"/>
            <a:ext cx="344761" cy="523220"/>
          </a:xfrm>
          <a:prstGeom prst="rect">
            <a:avLst/>
          </a:prstGeom>
          <a:noFill/>
        </p:spPr>
        <p:txBody>
          <a:bodyPr wrap="square" rtlCol="0">
            <a:spAutoFit/>
          </a:bodyPr>
          <a:lstStyle/>
          <a:p>
            <a:r>
              <a:rPr lang="en-US" sz="2800" b="1" dirty="0"/>
              <a:t>+</a:t>
            </a:r>
          </a:p>
        </p:txBody>
      </p:sp>
      <p:sp>
        <p:nvSpPr>
          <p:cNvPr id="131" name="TextBox 130">
            <a:extLst>
              <a:ext uri="{FF2B5EF4-FFF2-40B4-BE49-F238E27FC236}">
                <a16:creationId xmlns:a16="http://schemas.microsoft.com/office/drawing/2014/main" id="{6209069B-9593-5BBC-43F5-0497494F9920}"/>
              </a:ext>
            </a:extLst>
          </p:cNvPr>
          <p:cNvSpPr txBox="1"/>
          <p:nvPr/>
        </p:nvSpPr>
        <p:spPr>
          <a:xfrm>
            <a:off x="1838139" y="-80497"/>
            <a:ext cx="8367708" cy="523220"/>
          </a:xfrm>
          <a:prstGeom prst="rect">
            <a:avLst/>
          </a:prstGeom>
          <a:noFill/>
        </p:spPr>
        <p:txBody>
          <a:bodyPr wrap="square" rtlCol="0">
            <a:spAutoFit/>
          </a:bodyPr>
          <a:lstStyle/>
          <a:p>
            <a:pPr algn="ctr"/>
            <a:r>
              <a:rPr lang="en-US" sz="2800" b="1" dirty="0">
                <a:solidFill>
                  <a:schemeClr val="accent5">
                    <a:lumMod val="50000"/>
                  </a:schemeClr>
                </a:solidFill>
                <a:latin typeface="+mj-lt"/>
                <a:cs typeface="Calibri" panose="020F0502020204030204" pitchFamily="34" charset="0"/>
              </a:rPr>
              <a:t>Experimental Design </a:t>
            </a:r>
            <a:r>
              <a:rPr lang="en-US" sz="2800" b="1" dirty="0" err="1">
                <a:solidFill>
                  <a:schemeClr val="accent5">
                    <a:lumMod val="50000"/>
                  </a:schemeClr>
                </a:solidFill>
                <a:latin typeface="+mj-lt"/>
                <a:cs typeface="Calibri" panose="020F0502020204030204" pitchFamily="34" charset="0"/>
              </a:rPr>
              <a:t>cont</a:t>
            </a:r>
            <a:r>
              <a:rPr lang="en-US" sz="2800" b="1" dirty="0">
                <a:solidFill>
                  <a:schemeClr val="accent5">
                    <a:lumMod val="50000"/>
                  </a:schemeClr>
                </a:solidFill>
                <a:latin typeface="+mj-lt"/>
                <a:cs typeface="Calibri" panose="020F0502020204030204" pitchFamily="34" charset="0"/>
              </a:rPr>
              <a:t>….</a:t>
            </a:r>
          </a:p>
        </p:txBody>
      </p:sp>
      <p:pic>
        <p:nvPicPr>
          <p:cNvPr id="149" name="Picture 148">
            <a:extLst>
              <a:ext uri="{FF2B5EF4-FFF2-40B4-BE49-F238E27FC236}">
                <a16:creationId xmlns:a16="http://schemas.microsoft.com/office/drawing/2014/main" id="{C9B98588-11AF-7400-C508-4FE0A325AE3A}"/>
              </a:ext>
            </a:extLst>
          </p:cNvPr>
          <p:cNvPicPr>
            <a:picLocks noChangeAspect="1"/>
          </p:cNvPicPr>
          <p:nvPr/>
        </p:nvPicPr>
        <p:blipFill>
          <a:blip r:embed="rId3"/>
          <a:stretch>
            <a:fillRect/>
          </a:stretch>
        </p:blipFill>
        <p:spPr>
          <a:xfrm>
            <a:off x="2780709" y="4049675"/>
            <a:ext cx="6482567" cy="2755470"/>
          </a:xfrm>
          <a:prstGeom prst="rect">
            <a:avLst/>
          </a:prstGeom>
        </p:spPr>
      </p:pic>
    </p:spTree>
    <p:extLst>
      <p:ext uri="{BB962C8B-B14F-4D97-AF65-F5344CB8AC3E}">
        <p14:creationId xmlns:p14="http://schemas.microsoft.com/office/powerpoint/2010/main" val="8458191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39">
            <a:extLst>
              <a:ext uri="{FF2B5EF4-FFF2-40B4-BE49-F238E27FC236}">
                <a16:creationId xmlns:a16="http://schemas.microsoft.com/office/drawing/2014/main" id="{54B3E221-108A-4575-0FE5-FD9CB7B138AC}"/>
              </a:ext>
            </a:extLst>
          </p:cNvPr>
          <p:cNvPicPr>
            <a:picLocks noChangeAspect="1"/>
          </p:cNvPicPr>
          <p:nvPr/>
        </p:nvPicPr>
        <p:blipFill>
          <a:blip r:embed="rId2"/>
          <a:stretch>
            <a:fillRect/>
          </a:stretch>
        </p:blipFill>
        <p:spPr>
          <a:xfrm>
            <a:off x="524847" y="612893"/>
            <a:ext cx="555371" cy="1179095"/>
          </a:xfrm>
          <a:prstGeom prst="rect">
            <a:avLst/>
          </a:prstGeom>
        </p:spPr>
      </p:pic>
      <p:pic>
        <p:nvPicPr>
          <p:cNvPr id="42" name="Picture 41">
            <a:extLst>
              <a:ext uri="{FF2B5EF4-FFF2-40B4-BE49-F238E27FC236}">
                <a16:creationId xmlns:a16="http://schemas.microsoft.com/office/drawing/2014/main" id="{A442543F-D48D-CFF0-2C67-DC2EC5B369EC}"/>
              </a:ext>
            </a:extLst>
          </p:cNvPr>
          <p:cNvPicPr>
            <a:picLocks noChangeAspect="1"/>
          </p:cNvPicPr>
          <p:nvPr/>
        </p:nvPicPr>
        <p:blipFill>
          <a:blip r:embed="rId2"/>
          <a:stretch>
            <a:fillRect/>
          </a:stretch>
        </p:blipFill>
        <p:spPr>
          <a:xfrm>
            <a:off x="1898665" y="667108"/>
            <a:ext cx="555371" cy="1179095"/>
          </a:xfrm>
          <a:prstGeom prst="rect">
            <a:avLst/>
          </a:prstGeom>
        </p:spPr>
      </p:pic>
      <p:pic>
        <p:nvPicPr>
          <p:cNvPr id="44" name="Picture 43">
            <a:extLst>
              <a:ext uri="{FF2B5EF4-FFF2-40B4-BE49-F238E27FC236}">
                <a16:creationId xmlns:a16="http://schemas.microsoft.com/office/drawing/2014/main" id="{D0E2DCFD-19EC-D2FD-EE9F-B73AEFD85C28}"/>
              </a:ext>
            </a:extLst>
          </p:cNvPr>
          <p:cNvPicPr>
            <a:picLocks noChangeAspect="1"/>
          </p:cNvPicPr>
          <p:nvPr/>
        </p:nvPicPr>
        <p:blipFill>
          <a:blip r:embed="rId2"/>
          <a:stretch>
            <a:fillRect/>
          </a:stretch>
        </p:blipFill>
        <p:spPr>
          <a:xfrm>
            <a:off x="3353243" y="693395"/>
            <a:ext cx="555371" cy="1179095"/>
          </a:xfrm>
          <a:prstGeom prst="rect">
            <a:avLst/>
          </a:prstGeom>
        </p:spPr>
      </p:pic>
      <p:pic>
        <p:nvPicPr>
          <p:cNvPr id="46" name="Picture 45">
            <a:extLst>
              <a:ext uri="{FF2B5EF4-FFF2-40B4-BE49-F238E27FC236}">
                <a16:creationId xmlns:a16="http://schemas.microsoft.com/office/drawing/2014/main" id="{E4CF677F-69C4-EE81-3953-1C3B4DFE0DD8}"/>
              </a:ext>
            </a:extLst>
          </p:cNvPr>
          <p:cNvPicPr>
            <a:picLocks noChangeAspect="1"/>
          </p:cNvPicPr>
          <p:nvPr/>
        </p:nvPicPr>
        <p:blipFill>
          <a:blip r:embed="rId2"/>
          <a:stretch>
            <a:fillRect/>
          </a:stretch>
        </p:blipFill>
        <p:spPr>
          <a:xfrm>
            <a:off x="4747231" y="696583"/>
            <a:ext cx="555371" cy="1179095"/>
          </a:xfrm>
          <a:prstGeom prst="rect">
            <a:avLst/>
          </a:prstGeom>
        </p:spPr>
      </p:pic>
      <p:sp>
        <p:nvSpPr>
          <p:cNvPr id="49" name="TextBox 48">
            <a:extLst>
              <a:ext uri="{FF2B5EF4-FFF2-40B4-BE49-F238E27FC236}">
                <a16:creationId xmlns:a16="http://schemas.microsoft.com/office/drawing/2014/main" id="{A28EC232-1590-51CE-3969-BAF9FE778DFD}"/>
              </a:ext>
            </a:extLst>
          </p:cNvPr>
          <p:cNvSpPr txBox="1"/>
          <p:nvPr/>
        </p:nvSpPr>
        <p:spPr>
          <a:xfrm>
            <a:off x="524847" y="1791988"/>
            <a:ext cx="1042737" cy="369332"/>
          </a:xfrm>
          <a:prstGeom prst="rect">
            <a:avLst/>
          </a:prstGeom>
          <a:noFill/>
        </p:spPr>
        <p:txBody>
          <a:bodyPr wrap="square" rtlCol="0">
            <a:spAutoFit/>
          </a:bodyPr>
          <a:lstStyle/>
          <a:p>
            <a:r>
              <a:rPr lang="en-US" dirty="0"/>
              <a:t>B6-1</a:t>
            </a:r>
          </a:p>
        </p:txBody>
      </p:sp>
      <p:sp>
        <p:nvSpPr>
          <p:cNvPr id="50" name="TextBox 49">
            <a:extLst>
              <a:ext uri="{FF2B5EF4-FFF2-40B4-BE49-F238E27FC236}">
                <a16:creationId xmlns:a16="http://schemas.microsoft.com/office/drawing/2014/main" id="{70673FB5-9FEF-2D18-7273-018F86E46ED5}"/>
              </a:ext>
            </a:extLst>
          </p:cNvPr>
          <p:cNvSpPr txBox="1"/>
          <p:nvPr/>
        </p:nvSpPr>
        <p:spPr>
          <a:xfrm>
            <a:off x="1877591" y="1838182"/>
            <a:ext cx="1042737" cy="369332"/>
          </a:xfrm>
          <a:prstGeom prst="rect">
            <a:avLst/>
          </a:prstGeom>
          <a:noFill/>
        </p:spPr>
        <p:txBody>
          <a:bodyPr wrap="square" rtlCol="0">
            <a:spAutoFit/>
          </a:bodyPr>
          <a:lstStyle/>
          <a:p>
            <a:r>
              <a:rPr lang="en-US" dirty="0"/>
              <a:t>B6-2</a:t>
            </a:r>
          </a:p>
        </p:txBody>
      </p:sp>
      <p:sp>
        <p:nvSpPr>
          <p:cNvPr id="51" name="TextBox 50">
            <a:extLst>
              <a:ext uri="{FF2B5EF4-FFF2-40B4-BE49-F238E27FC236}">
                <a16:creationId xmlns:a16="http://schemas.microsoft.com/office/drawing/2014/main" id="{E9280E78-35D7-1CBC-BCB3-02E51E425097}"/>
              </a:ext>
            </a:extLst>
          </p:cNvPr>
          <p:cNvSpPr txBox="1"/>
          <p:nvPr/>
        </p:nvSpPr>
        <p:spPr>
          <a:xfrm>
            <a:off x="3303900" y="1872490"/>
            <a:ext cx="1042737" cy="369332"/>
          </a:xfrm>
          <a:prstGeom prst="rect">
            <a:avLst/>
          </a:prstGeom>
          <a:noFill/>
        </p:spPr>
        <p:txBody>
          <a:bodyPr wrap="square" rtlCol="0">
            <a:spAutoFit/>
          </a:bodyPr>
          <a:lstStyle/>
          <a:p>
            <a:r>
              <a:rPr lang="en-US" dirty="0"/>
              <a:t>B6-3</a:t>
            </a:r>
          </a:p>
        </p:txBody>
      </p:sp>
      <p:sp>
        <p:nvSpPr>
          <p:cNvPr id="52" name="TextBox 51">
            <a:extLst>
              <a:ext uri="{FF2B5EF4-FFF2-40B4-BE49-F238E27FC236}">
                <a16:creationId xmlns:a16="http://schemas.microsoft.com/office/drawing/2014/main" id="{9A2F035F-6502-C97B-2643-7196834C2C80}"/>
              </a:ext>
            </a:extLst>
          </p:cNvPr>
          <p:cNvSpPr txBox="1"/>
          <p:nvPr/>
        </p:nvSpPr>
        <p:spPr>
          <a:xfrm>
            <a:off x="4747231" y="1872490"/>
            <a:ext cx="1042737" cy="369332"/>
          </a:xfrm>
          <a:prstGeom prst="rect">
            <a:avLst/>
          </a:prstGeom>
          <a:noFill/>
        </p:spPr>
        <p:txBody>
          <a:bodyPr wrap="square" rtlCol="0">
            <a:spAutoFit/>
          </a:bodyPr>
          <a:lstStyle/>
          <a:p>
            <a:r>
              <a:rPr lang="en-US" dirty="0"/>
              <a:t>B6-4</a:t>
            </a:r>
          </a:p>
        </p:txBody>
      </p:sp>
      <p:pic>
        <p:nvPicPr>
          <p:cNvPr id="76" name="Picture 75">
            <a:extLst>
              <a:ext uri="{FF2B5EF4-FFF2-40B4-BE49-F238E27FC236}">
                <a16:creationId xmlns:a16="http://schemas.microsoft.com/office/drawing/2014/main" id="{072A9E08-0C1A-4499-4409-E51A217A0385}"/>
              </a:ext>
            </a:extLst>
          </p:cNvPr>
          <p:cNvPicPr>
            <a:picLocks noChangeAspect="1"/>
          </p:cNvPicPr>
          <p:nvPr/>
        </p:nvPicPr>
        <p:blipFill>
          <a:blip r:embed="rId2"/>
          <a:stretch>
            <a:fillRect/>
          </a:stretch>
        </p:blipFill>
        <p:spPr>
          <a:xfrm>
            <a:off x="6966857" y="612893"/>
            <a:ext cx="555371" cy="1179095"/>
          </a:xfrm>
          <a:prstGeom prst="rect">
            <a:avLst/>
          </a:prstGeom>
        </p:spPr>
      </p:pic>
      <p:pic>
        <p:nvPicPr>
          <p:cNvPr id="78" name="Picture 77">
            <a:extLst>
              <a:ext uri="{FF2B5EF4-FFF2-40B4-BE49-F238E27FC236}">
                <a16:creationId xmlns:a16="http://schemas.microsoft.com/office/drawing/2014/main" id="{4198855C-1E45-DA19-69C5-A4EA547099DB}"/>
              </a:ext>
            </a:extLst>
          </p:cNvPr>
          <p:cNvPicPr>
            <a:picLocks noChangeAspect="1"/>
          </p:cNvPicPr>
          <p:nvPr/>
        </p:nvPicPr>
        <p:blipFill>
          <a:blip r:embed="rId2"/>
          <a:stretch>
            <a:fillRect/>
          </a:stretch>
        </p:blipFill>
        <p:spPr>
          <a:xfrm>
            <a:off x="8340675" y="667108"/>
            <a:ext cx="555371" cy="1179095"/>
          </a:xfrm>
          <a:prstGeom prst="rect">
            <a:avLst/>
          </a:prstGeom>
        </p:spPr>
      </p:pic>
      <p:pic>
        <p:nvPicPr>
          <p:cNvPr id="80" name="Picture 79">
            <a:extLst>
              <a:ext uri="{FF2B5EF4-FFF2-40B4-BE49-F238E27FC236}">
                <a16:creationId xmlns:a16="http://schemas.microsoft.com/office/drawing/2014/main" id="{AF7B2BE4-487C-75E6-A112-5C8B08C952D5}"/>
              </a:ext>
            </a:extLst>
          </p:cNvPr>
          <p:cNvPicPr>
            <a:picLocks noChangeAspect="1"/>
          </p:cNvPicPr>
          <p:nvPr/>
        </p:nvPicPr>
        <p:blipFill>
          <a:blip r:embed="rId2"/>
          <a:stretch>
            <a:fillRect/>
          </a:stretch>
        </p:blipFill>
        <p:spPr>
          <a:xfrm>
            <a:off x="9795253" y="693395"/>
            <a:ext cx="555371" cy="1179095"/>
          </a:xfrm>
          <a:prstGeom prst="rect">
            <a:avLst/>
          </a:prstGeom>
        </p:spPr>
      </p:pic>
      <p:pic>
        <p:nvPicPr>
          <p:cNvPr id="82" name="Picture 81">
            <a:extLst>
              <a:ext uri="{FF2B5EF4-FFF2-40B4-BE49-F238E27FC236}">
                <a16:creationId xmlns:a16="http://schemas.microsoft.com/office/drawing/2014/main" id="{C59C53EF-8F59-F084-1916-C1814A1DC643}"/>
              </a:ext>
            </a:extLst>
          </p:cNvPr>
          <p:cNvPicPr>
            <a:picLocks noChangeAspect="1"/>
          </p:cNvPicPr>
          <p:nvPr/>
        </p:nvPicPr>
        <p:blipFill>
          <a:blip r:embed="rId2"/>
          <a:stretch>
            <a:fillRect/>
          </a:stretch>
        </p:blipFill>
        <p:spPr>
          <a:xfrm>
            <a:off x="11189241" y="696583"/>
            <a:ext cx="555371" cy="1179095"/>
          </a:xfrm>
          <a:prstGeom prst="rect">
            <a:avLst/>
          </a:prstGeom>
        </p:spPr>
      </p:pic>
      <p:sp>
        <p:nvSpPr>
          <p:cNvPr id="84" name="TextBox 83">
            <a:extLst>
              <a:ext uri="{FF2B5EF4-FFF2-40B4-BE49-F238E27FC236}">
                <a16:creationId xmlns:a16="http://schemas.microsoft.com/office/drawing/2014/main" id="{3DDAE3DF-1332-A4C6-24C4-78492937C648}"/>
              </a:ext>
            </a:extLst>
          </p:cNvPr>
          <p:cNvSpPr txBox="1"/>
          <p:nvPr/>
        </p:nvSpPr>
        <p:spPr>
          <a:xfrm>
            <a:off x="6899025" y="1791988"/>
            <a:ext cx="1042737" cy="369332"/>
          </a:xfrm>
          <a:prstGeom prst="rect">
            <a:avLst/>
          </a:prstGeom>
          <a:noFill/>
        </p:spPr>
        <p:txBody>
          <a:bodyPr wrap="square" rtlCol="0">
            <a:spAutoFit/>
          </a:bodyPr>
          <a:lstStyle/>
          <a:p>
            <a:r>
              <a:rPr lang="en-US" dirty="0"/>
              <a:t>SAP-1</a:t>
            </a:r>
          </a:p>
        </p:txBody>
      </p:sp>
      <p:sp>
        <p:nvSpPr>
          <p:cNvPr id="85" name="TextBox 84">
            <a:extLst>
              <a:ext uri="{FF2B5EF4-FFF2-40B4-BE49-F238E27FC236}">
                <a16:creationId xmlns:a16="http://schemas.microsoft.com/office/drawing/2014/main" id="{F993EAE9-2BE2-4BD9-4CB7-2D9971E608D2}"/>
              </a:ext>
            </a:extLst>
          </p:cNvPr>
          <p:cNvSpPr txBox="1"/>
          <p:nvPr/>
        </p:nvSpPr>
        <p:spPr>
          <a:xfrm>
            <a:off x="8253986" y="1791988"/>
            <a:ext cx="1042737" cy="369332"/>
          </a:xfrm>
          <a:prstGeom prst="rect">
            <a:avLst/>
          </a:prstGeom>
          <a:noFill/>
        </p:spPr>
        <p:txBody>
          <a:bodyPr wrap="square" rtlCol="0">
            <a:spAutoFit/>
          </a:bodyPr>
          <a:lstStyle/>
          <a:p>
            <a:r>
              <a:rPr lang="en-US" dirty="0"/>
              <a:t>SAP-2</a:t>
            </a:r>
          </a:p>
        </p:txBody>
      </p:sp>
      <p:sp>
        <p:nvSpPr>
          <p:cNvPr id="86" name="TextBox 85">
            <a:extLst>
              <a:ext uri="{FF2B5EF4-FFF2-40B4-BE49-F238E27FC236}">
                <a16:creationId xmlns:a16="http://schemas.microsoft.com/office/drawing/2014/main" id="{E28DE7DF-E2DF-8789-392A-804C56B48025}"/>
              </a:ext>
            </a:extLst>
          </p:cNvPr>
          <p:cNvSpPr txBox="1"/>
          <p:nvPr/>
        </p:nvSpPr>
        <p:spPr>
          <a:xfrm>
            <a:off x="9728688" y="1791988"/>
            <a:ext cx="1042737" cy="369332"/>
          </a:xfrm>
          <a:prstGeom prst="rect">
            <a:avLst/>
          </a:prstGeom>
          <a:noFill/>
        </p:spPr>
        <p:txBody>
          <a:bodyPr wrap="square" rtlCol="0">
            <a:spAutoFit/>
          </a:bodyPr>
          <a:lstStyle/>
          <a:p>
            <a:r>
              <a:rPr lang="en-US" dirty="0"/>
              <a:t>SAP-3</a:t>
            </a:r>
          </a:p>
        </p:txBody>
      </p:sp>
      <p:sp>
        <p:nvSpPr>
          <p:cNvPr id="87" name="TextBox 86">
            <a:extLst>
              <a:ext uri="{FF2B5EF4-FFF2-40B4-BE49-F238E27FC236}">
                <a16:creationId xmlns:a16="http://schemas.microsoft.com/office/drawing/2014/main" id="{81061D32-63C4-E885-EC7B-EA4B9113AD6C}"/>
              </a:ext>
            </a:extLst>
          </p:cNvPr>
          <p:cNvSpPr txBox="1"/>
          <p:nvPr/>
        </p:nvSpPr>
        <p:spPr>
          <a:xfrm>
            <a:off x="11149263" y="1834108"/>
            <a:ext cx="1042737" cy="369332"/>
          </a:xfrm>
          <a:prstGeom prst="rect">
            <a:avLst/>
          </a:prstGeom>
          <a:noFill/>
        </p:spPr>
        <p:txBody>
          <a:bodyPr wrap="square" rtlCol="0">
            <a:spAutoFit/>
          </a:bodyPr>
          <a:lstStyle/>
          <a:p>
            <a:r>
              <a:rPr lang="en-US" dirty="0"/>
              <a:t>SAP-4</a:t>
            </a:r>
          </a:p>
        </p:txBody>
      </p:sp>
      <p:grpSp>
        <p:nvGrpSpPr>
          <p:cNvPr id="3" name="Group 2">
            <a:extLst>
              <a:ext uri="{FF2B5EF4-FFF2-40B4-BE49-F238E27FC236}">
                <a16:creationId xmlns:a16="http://schemas.microsoft.com/office/drawing/2014/main" id="{6B7AB3A3-0B36-98CF-B6A6-1180F3540EF6}"/>
              </a:ext>
            </a:extLst>
          </p:cNvPr>
          <p:cNvGrpSpPr/>
          <p:nvPr/>
        </p:nvGrpSpPr>
        <p:grpSpPr>
          <a:xfrm>
            <a:off x="802532" y="2203440"/>
            <a:ext cx="10664394" cy="383493"/>
            <a:chOff x="776554" y="4706345"/>
            <a:chExt cx="10664394" cy="383493"/>
          </a:xfrm>
        </p:grpSpPr>
        <p:cxnSp>
          <p:nvCxnSpPr>
            <p:cNvPr id="5" name="Straight Arrow Connector 4">
              <a:extLst>
                <a:ext uri="{FF2B5EF4-FFF2-40B4-BE49-F238E27FC236}">
                  <a16:creationId xmlns:a16="http://schemas.microsoft.com/office/drawing/2014/main" id="{C471C862-4C88-CB1A-6609-D2F6E7F2BA55}"/>
                </a:ext>
              </a:extLst>
            </p:cNvPr>
            <p:cNvCxnSpPr>
              <a:cxnSpLocks/>
            </p:cNvCxnSpPr>
            <p:nvPr/>
          </p:nvCxnSpPr>
          <p:spPr>
            <a:xfrm>
              <a:off x="776554" y="4706345"/>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A136DF7D-78B8-BD44-BBF7-A686C7B37923}"/>
                </a:ext>
              </a:extLst>
            </p:cNvPr>
            <p:cNvCxnSpPr>
              <a:cxnSpLocks/>
            </p:cNvCxnSpPr>
            <p:nvPr/>
          </p:nvCxnSpPr>
          <p:spPr>
            <a:xfrm>
              <a:off x="2150372" y="4760560"/>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EBE718D8-8717-7F9E-7A43-B3CA81E912FD}"/>
                </a:ext>
              </a:extLst>
            </p:cNvPr>
            <p:cNvCxnSpPr>
              <a:cxnSpLocks/>
            </p:cNvCxnSpPr>
            <p:nvPr/>
          </p:nvCxnSpPr>
          <p:spPr>
            <a:xfrm>
              <a:off x="3604950" y="4786847"/>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D41D30FA-A4C8-E306-D4B9-98950515B3EE}"/>
                </a:ext>
              </a:extLst>
            </p:cNvPr>
            <p:cNvCxnSpPr>
              <a:cxnSpLocks/>
            </p:cNvCxnSpPr>
            <p:nvPr/>
          </p:nvCxnSpPr>
          <p:spPr>
            <a:xfrm>
              <a:off x="4998938" y="4790035"/>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5A5F9543-4A9F-C175-CB6D-56FC8243796E}"/>
                </a:ext>
              </a:extLst>
            </p:cNvPr>
            <p:cNvCxnSpPr>
              <a:cxnSpLocks/>
            </p:cNvCxnSpPr>
            <p:nvPr/>
          </p:nvCxnSpPr>
          <p:spPr>
            <a:xfrm>
              <a:off x="7218564" y="4706345"/>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0FEE59BD-96A4-1452-FE6B-1C9B07DD73ED}"/>
                </a:ext>
              </a:extLst>
            </p:cNvPr>
            <p:cNvCxnSpPr>
              <a:cxnSpLocks/>
            </p:cNvCxnSpPr>
            <p:nvPr/>
          </p:nvCxnSpPr>
          <p:spPr>
            <a:xfrm>
              <a:off x="8592382" y="4760560"/>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DA0995B8-314F-9CC5-7D28-19EC0F9D06B1}"/>
                </a:ext>
              </a:extLst>
            </p:cNvPr>
            <p:cNvCxnSpPr>
              <a:cxnSpLocks/>
            </p:cNvCxnSpPr>
            <p:nvPr/>
          </p:nvCxnSpPr>
          <p:spPr>
            <a:xfrm>
              <a:off x="10046960" y="4786847"/>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603FF77-14B2-DEDC-0665-3CF5FBDA0486}"/>
                </a:ext>
              </a:extLst>
            </p:cNvPr>
            <p:cNvCxnSpPr>
              <a:cxnSpLocks/>
            </p:cNvCxnSpPr>
            <p:nvPr/>
          </p:nvCxnSpPr>
          <p:spPr>
            <a:xfrm>
              <a:off x="11440948" y="4790035"/>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grpSp>
      <p:sp>
        <p:nvSpPr>
          <p:cNvPr id="96" name="TextBox 95">
            <a:extLst>
              <a:ext uri="{FF2B5EF4-FFF2-40B4-BE49-F238E27FC236}">
                <a16:creationId xmlns:a16="http://schemas.microsoft.com/office/drawing/2014/main" id="{3AA452A4-C876-DB36-9345-39F034AD4289}"/>
              </a:ext>
            </a:extLst>
          </p:cNvPr>
          <p:cNvSpPr txBox="1"/>
          <p:nvPr/>
        </p:nvSpPr>
        <p:spPr>
          <a:xfrm>
            <a:off x="184488" y="2656504"/>
            <a:ext cx="11823024" cy="646331"/>
          </a:xfrm>
          <a:prstGeom prst="rect">
            <a:avLst/>
          </a:prstGeom>
          <a:solidFill>
            <a:schemeClr val="tx2">
              <a:lumMod val="20000"/>
              <a:lumOff val="80000"/>
            </a:schemeClr>
          </a:solidFill>
        </p:spPr>
        <p:txBody>
          <a:bodyPr wrap="square" rtlCol="0">
            <a:spAutoFit/>
          </a:bodyPr>
          <a:lstStyle/>
          <a:p>
            <a:pPr algn="ctr"/>
            <a:r>
              <a:rPr lang="en-US" dirty="0"/>
              <a:t>Staining cells from each sample separately with unique Hash Tag Oligonucleotide (HTO), which are a specific type of antibody oligonucleotide conjugates (</a:t>
            </a:r>
            <a:r>
              <a:rPr lang="en-US" dirty="0" err="1"/>
              <a:t>Totalseq</a:t>
            </a:r>
            <a:r>
              <a:rPr lang="en-US" dirty="0"/>
              <a:t>-C, </a:t>
            </a:r>
            <a:r>
              <a:rPr lang="en-US" dirty="0" err="1"/>
              <a:t>Biolegend</a:t>
            </a:r>
            <a:r>
              <a:rPr lang="en-US" dirty="0"/>
              <a:t>) targeting common cell surface markers such as </a:t>
            </a:r>
            <a:r>
              <a:rPr lang="en-US" b="0" i="0" u="none" strike="noStrike" dirty="0">
                <a:solidFill>
                  <a:srgbClr val="000000"/>
                </a:solidFill>
                <a:effectLst/>
              </a:rPr>
              <a:t>CD45 and MHC class I.</a:t>
            </a:r>
            <a:endParaRPr lang="en-US" dirty="0"/>
          </a:p>
        </p:txBody>
      </p:sp>
      <p:grpSp>
        <p:nvGrpSpPr>
          <p:cNvPr id="113" name="Group 112">
            <a:extLst>
              <a:ext uri="{FF2B5EF4-FFF2-40B4-BE49-F238E27FC236}">
                <a16:creationId xmlns:a16="http://schemas.microsoft.com/office/drawing/2014/main" id="{0033A7CA-4288-954C-6729-39D8E909072F}"/>
              </a:ext>
            </a:extLst>
          </p:cNvPr>
          <p:cNvGrpSpPr/>
          <p:nvPr/>
        </p:nvGrpSpPr>
        <p:grpSpPr>
          <a:xfrm>
            <a:off x="754406" y="3338255"/>
            <a:ext cx="10664394" cy="383493"/>
            <a:chOff x="776554" y="4706345"/>
            <a:chExt cx="10664394" cy="383493"/>
          </a:xfrm>
        </p:grpSpPr>
        <p:cxnSp>
          <p:nvCxnSpPr>
            <p:cNvPr id="114" name="Straight Arrow Connector 113">
              <a:extLst>
                <a:ext uri="{FF2B5EF4-FFF2-40B4-BE49-F238E27FC236}">
                  <a16:creationId xmlns:a16="http://schemas.microsoft.com/office/drawing/2014/main" id="{C6979537-B1FA-2147-542B-431B53E167BB}"/>
                </a:ext>
              </a:extLst>
            </p:cNvPr>
            <p:cNvCxnSpPr>
              <a:cxnSpLocks/>
            </p:cNvCxnSpPr>
            <p:nvPr/>
          </p:nvCxnSpPr>
          <p:spPr>
            <a:xfrm>
              <a:off x="776554" y="4706345"/>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15" name="Straight Arrow Connector 114">
              <a:extLst>
                <a:ext uri="{FF2B5EF4-FFF2-40B4-BE49-F238E27FC236}">
                  <a16:creationId xmlns:a16="http://schemas.microsoft.com/office/drawing/2014/main" id="{AF6E3D48-9A7D-8A7C-CFB3-EC10B5758692}"/>
                </a:ext>
              </a:extLst>
            </p:cNvPr>
            <p:cNvCxnSpPr>
              <a:cxnSpLocks/>
            </p:cNvCxnSpPr>
            <p:nvPr/>
          </p:nvCxnSpPr>
          <p:spPr>
            <a:xfrm>
              <a:off x="2150372" y="4760560"/>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16" name="Straight Arrow Connector 115">
              <a:extLst>
                <a:ext uri="{FF2B5EF4-FFF2-40B4-BE49-F238E27FC236}">
                  <a16:creationId xmlns:a16="http://schemas.microsoft.com/office/drawing/2014/main" id="{A72DCE74-5FFE-03D0-A1A7-FA0FCA0666CC}"/>
                </a:ext>
              </a:extLst>
            </p:cNvPr>
            <p:cNvCxnSpPr>
              <a:cxnSpLocks/>
            </p:cNvCxnSpPr>
            <p:nvPr/>
          </p:nvCxnSpPr>
          <p:spPr>
            <a:xfrm>
              <a:off x="3604950" y="4786847"/>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17" name="Straight Arrow Connector 116">
              <a:extLst>
                <a:ext uri="{FF2B5EF4-FFF2-40B4-BE49-F238E27FC236}">
                  <a16:creationId xmlns:a16="http://schemas.microsoft.com/office/drawing/2014/main" id="{E501E37B-C2E6-79D8-839F-E1E359FFCFD7}"/>
                </a:ext>
              </a:extLst>
            </p:cNvPr>
            <p:cNvCxnSpPr>
              <a:cxnSpLocks/>
            </p:cNvCxnSpPr>
            <p:nvPr/>
          </p:nvCxnSpPr>
          <p:spPr>
            <a:xfrm>
              <a:off x="4998938" y="4790035"/>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18" name="Straight Arrow Connector 117">
              <a:extLst>
                <a:ext uri="{FF2B5EF4-FFF2-40B4-BE49-F238E27FC236}">
                  <a16:creationId xmlns:a16="http://schemas.microsoft.com/office/drawing/2014/main" id="{3940A543-4F57-8BE4-451C-59ED20A7E886}"/>
                </a:ext>
              </a:extLst>
            </p:cNvPr>
            <p:cNvCxnSpPr>
              <a:cxnSpLocks/>
            </p:cNvCxnSpPr>
            <p:nvPr/>
          </p:nvCxnSpPr>
          <p:spPr>
            <a:xfrm>
              <a:off x="7218564" y="4706345"/>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19" name="Straight Arrow Connector 118">
              <a:extLst>
                <a:ext uri="{FF2B5EF4-FFF2-40B4-BE49-F238E27FC236}">
                  <a16:creationId xmlns:a16="http://schemas.microsoft.com/office/drawing/2014/main" id="{70047CC1-002D-A851-6D31-A8B6C455514D}"/>
                </a:ext>
              </a:extLst>
            </p:cNvPr>
            <p:cNvCxnSpPr>
              <a:cxnSpLocks/>
            </p:cNvCxnSpPr>
            <p:nvPr/>
          </p:nvCxnSpPr>
          <p:spPr>
            <a:xfrm>
              <a:off x="8592382" y="4760560"/>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20" name="Straight Arrow Connector 119">
              <a:extLst>
                <a:ext uri="{FF2B5EF4-FFF2-40B4-BE49-F238E27FC236}">
                  <a16:creationId xmlns:a16="http://schemas.microsoft.com/office/drawing/2014/main" id="{ACE37220-ABC8-EF08-0715-4100219D7910}"/>
                </a:ext>
              </a:extLst>
            </p:cNvPr>
            <p:cNvCxnSpPr>
              <a:cxnSpLocks/>
            </p:cNvCxnSpPr>
            <p:nvPr/>
          </p:nvCxnSpPr>
          <p:spPr>
            <a:xfrm>
              <a:off x="10046960" y="4786847"/>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21" name="Straight Arrow Connector 120">
              <a:extLst>
                <a:ext uri="{FF2B5EF4-FFF2-40B4-BE49-F238E27FC236}">
                  <a16:creationId xmlns:a16="http://schemas.microsoft.com/office/drawing/2014/main" id="{04A73E30-740F-9D39-9AB0-44C24F1C858B}"/>
                </a:ext>
              </a:extLst>
            </p:cNvPr>
            <p:cNvCxnSpPr>
              <a:cxnSpLocks/>
            </p:cNvCxnSpPr>
            <p:nvPr/>
          </p:nvCxnSpPr>
          <p:spPr>
            <a:xfrm>
              <a:off x="11440948" y="4790035"/>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grpSp>
      <p:sp>
        <p:nvSpPr>
          <p:cNvPr id="131" name="TextBox 130">
            <a:extLst>
              <a:ext uri="{FF2B5EF4-FFF2-40B4-BE49-F238E27FC236}">
                <a16:creationId xmlns:a16="http://schemas.microsoft.com/office/drawing/2014/main" id="{6209069B-9593-5BBC-43F5-0497494F9920}"/>
              </a:ext>
            </a:extLst>
          </p:cNvPr>
          <p:cNvSpPr txBox="1"/>
          <p:nvPr/>
        </p:nvSpPr>
        <p:spPr>
          <a:xfrm>
            <a:off x="1838139" y="-80497"/>
            <a:ext cx="8367708" cy="523220"/>
          </a:xfrm>
          <a:prstGeom prst="rect">
            <a:avLst/>
          </a:prstGeom>
          <a:noFill/>
        </p:spPr>
        <p:txBody>
          <a:bodyPr wrap="square" rtlCol="0">
            <a:spAutoFit/>
          </a:bodyPr>
          <a:lstStyle/>
          <a:p>
            <a:pPr algn="ctr"/>
            <a:r>
              <a:rPr lang="en-US" sz="2800" b="1" dirty="0">
                <a:solidFill>
                  <a:schemeClr val="accent5">
                    <a:lumMod val="50000"/>
                  </a:schemeClr>
                </a:solidFill>
                <a:latin typeface="+mj-lt"/>
                <a:cs typeface="Calibri" panose="020F0502020204030204" pitchFamily="34" charset="0"/>
              </a:rPr>
              <a:t>Experimental Design </a:t>
            </a:r>
            <a:r>
              <a:rPr lang="en-US" sz="2800" b="1" dirty="0" err="1">
                <a:solidFill>
                  <a:schemeClr val="accent5">
                    <a:lumMod val="50000"/>
                  </a:schemeClr>
                </a:solidFill>
                <a:latin typeface="+mj-lt"/>
                <a:cs typeface="Calibri" panose="020F0502020204030204" pitchFamily="34" charset="0"/>
              </a:rPr>
              <a:t>cont</a:t>
            </a:r>
            <a:r>
              <a:rPr lang="en-US" sz="2800" b="1" dirty="0">
                <a:solidFill>
                  <a:schemeClr val="accent5">
                    <a:lumMod val="50000"/>
                  </a:schemeClr>
                </a:solidFill>
                <a:latin typeface="+mj-lt"/>
                <a:cs typeface="Calibri" panose="020F0502020204030204" pitchFamily="34" charset="0"/>
              </a:rPr>
              <a:t>….</a:t>
            </a:r>
          </a:p>
        </p:txBody>
      </p:sp>
      <p:pic>
        <p:nvPicPr>
          <p:cNvPr id="2" name="Picture 1">
            <a:extLst>
              <a:ext uri="{FF2B5EF4-FFF2-40B4-BE49-F238E27FC236}">
                <a16:creationId xmlns:a16="http://schemas.microsoft.com/office/drawing/2014/main" id="{7781689C-23F4-31EC-F70E-F4FF27F76A65}"/>
              </a:ext>
            </a:extLst>
          </p:cNvPr>
          <p:cNvPicPr>
            <a:picLocks noChangeAspect="1"/>
          </p:cNvPicPr>
          <p:nvPr/>
        </p:nvPicPr>
        <p:blipFill>
          <a:blip r:embed="rId2"/>
          <a:stretch>
            <a:fillRect/>
          </a:stretch>
        </p:blipFill>
        <p:spPr>
          <a:xfrm>
            <a:off x="476720" y="3732746"/>
            <a:ext cx="555371" cy="1179095"/>
          </a:xfrm>
          <a:prstGeom prst="rect">
            <a:avLst/>
          </a:prstGeom>
        </p:spPr>
      </p:pic>
      <p:pic>
        <p:nvPicPr>
          <p:cNvPr id="4" name="Picture 3">
            <a:extLst>
              <a:ext uri="{FF2B5EF4-FFF2-40B4-BE49-F238E27FC236}">
                <a16:creationId xmlns:a16="http://schemas.microsoft.com/office/drawing/2014/main" id="{8CF90BED-90FF-FBE6-C840-D34DAEB5B799}"/>
              </a:ext>
            </a:extLst>
          </p:cNvPr>
          <p:cNvPicPr>
            <a:picLocks noChangeAspect="1"/>
          </p:cNvPicPr>
          <p:nvPr/>
        </p:nvPicPr>
        <p:blipFill>
          <a:blip r:embed="rId2"/>
          <a:stretch>
            <a:fillRect/>
          </a:stretch>
        </p:blipFill>
        <p:spPr>
          <a:xfrm>
            <a:off x="1850538" y="3786961"/>
            <a:ext cx="555371" cy="1179095"/>
          </a:xfrm>
          <a:prstGeom prst="rect">
            <a:avLst/>
          </a:prstGeom>
        </p:spPr>
      </p:pic>
      <p:pic>
        <p:nvPicPr>
          <p:cNvPr id="7" name="Picture 6">
            <a:extLst>
              <a:ext uri="{FF2B5EF4-FFF2-40B4-BE49-F238E27FC236}">
                <a16:creationId xmlns:a16="http://schemas.microsoft.com/office/drawing/2014/main" id="{FBE1E34A-CC43-DFFF-84F7-C7ABF63B0680}"/>
              </a:ext>
            </a:extLst>
          </p:cNvPr>
          <p:cNvPicPr>
            <a:picLocks noChangeAspect="1"/>
          </p:cNvPicPr>
          <p:nvPr/>
        </p:nvPicPr>
        <p:blipFill>
          <a:blip r:embed="rId2"/>
          <a:stretch>
            <a:fillRect/>
          </a:stretch>
        </p:blipFill>
        <p:spPr>
          <a:xfrm>
            <a:off x="3305116" y="3813248"/>
            <a:ext cx="555371" cy="1179095"/>
          </a:xfrm>
          <a:prstGeom prst="rect">
            <a:avLst/>
          </a:prstGeom>
        </p:spPr>
      </p:pic>
      <p:pic>
        <p:nvPicPr>
          <p:cNvPr id="9" name="Picture 8">
            <a:extLst>
              <a:ext uri="{FF2B5EF4-FFF2-40B4-BE49-F238E27FC236}">
                <a16:creationId xmlns:a16="http://schemas.microsoft.com/office/drawing/2014/main" id="{FCEFA9D0-8691-0F16-1145-D1D6F3332F35}"/>
              </a:ext>
            </a:extLst>
          </p:cNvPr>
          <p:cNvPicPr>
            <a:picLocks noChangeAspect="1"/>
          </p:cNvPicPr>
          <p:nvPr/>
        </p:nvPicPr>
        <p:blipFill>
          <a:blip r:embed="rId2"/>
          <a:stretch>
            <a:fillRect/>
          </a:stretch>
        </p:blipFill>
        <p:spPr>
          <a:xfrm>
            <a:off x="4699104" y="3816436"/>
            <a:ext cx="555371" cy="1179095"/>
          </a:xfrm>
          <a:prstGeom prst="rect">
            <a:avLst/>
          </a:prstGeom>
        </p:spPr>
      </p:pic>
      <p:pic>
        <p:nvPicPr>
          <p:cNvPr id="17" name="Picture 16">
            <a:extLst>
              <a:ext uri="{FF2B5EF4-FFF2-40B4-BE49-F238E27FC236}">
                <a16:creationId xmlns:a16="http://schemas.microsoft.com/office/drawing/2014/main" id="{DC1A6A35-6951-906B-AB54-D247158BB6C5}"/>
              </a:ext>
            </a:extLst>
          </p:cNvPr>
          <p:cNvPicPr>
            <a:picLocks noChangeAspect="1"/>
          </p:cNvPicPr>
          <p:nvPr/>
        </p:nvPicPr>
        <p:blipFill>
          <a:blip r:embed="rId2"/>
          <a:stretch>
            <a:fillRect/>
          </a:stretch>
        </p:blipFill>
        <p:spPr>
          <a:xfrm>
            <a:off x="6918730" y="3732746"/>
            <a:ext cx="555371" cy="1179095"/>
          </a:xfrm>
          <a:prstGeom prst="rect">
            <a:avLst/>
          </a:prstGeom>
        </p:spPr>
      </p:pic>
      <p:pic>
        <p:nvPicPr>
          <p:cNvPr id="19" name="Picture 18">
            <a:extLst>
              <a:ext uri="{FF2B5EF4-FFF2-40B4-BE49-F238E27FC236}">
                <a16:creationId xmlns:a16="http://schemas.microsoft.com/office/drawing/2014/main" id="{6E78DC02-3CC0-8709-66EC-37A3079D2149}"/>
              </a:ext>
            </a:extLst>
          </p:cNvPr>
          <p:cNvPicPr>
            <a:picLocks noChangeAspect="1"/>
          </p:cNvPicPr>
          <p:nvPr/>
        </p:nvPicPr>
        <p:blipFill>
          <a:blip r:embed="rId2"/>
          <a:stretch>
            <a:fillRect/>
          </a:stretch>
        </p:blipFill>
        <p:spPr>
          <a:xfrm>
            <a:off x="8292548" y="3786961"/>
            <a:ext cx="555371" cy="1179095"/>
          </a:xfrm>
          <a:prstGeom prst="rect">
            <a:avLst/>
          </a:prstGeom>
        </p:spPr>
      </p:pic>
      <p:pic>
        <p:nvPicPr>
          <p:cNvPr id="21" name="Picture 20">
            <a:extLst>
              <a:ext uri="{FF2B5EF4-FFF2-40B4-BE49-F238E27FC236}">
                <a16:creationId xmlns:a16="http://schemas.microsoft.com/office/drawing/2014/main" id="{E59B7BE9-4BB1-1F78-C52F-FA661B330272}"/>
              </a:ext>
            </a:extLst>
          </p:cNvPr>
          <p:cNvPicPr>
            <a:picLocks noChangeAspect="1"/>
          </p:cNvPicPr>
          <p:nvPr/>
        </p:nvPicPr>
        <p:blipFill>
          <a:blip r:embed="rId2"/>
          <a:stretch>
            <a:fillRect/>
          </a:stretch>
        </p:blipFill>
        <p:spPr>
          <a:xfrm>
            <a:off x="9747126" y="3813248"/>
            <a:ext cx="555371" cy="1179095"/>
          </a:xfrm>
          <a:prstGeom prst="rect">
            <a:avLst/>
          </a:prstGeom>
        </p:spPr>
      </p:pic>
      <p:pic>
        <p:nvPicPr>
          <p:cNvPr id="22" name="Picture 21">
            <a:extLst>
              <a:ext uri="{FF2B5EF4-FFF2-40B4-BE49-F238E27FC236}">
                <a16:creationId xmlns:a16="http://schemas.microsoft.com/office/drawing/2014/main" id="{EDA87D67-52B9-DB45-DE44-803E26A54CCC}"/>
              </a:ext>
            </a:extLst>
          </p:cNvPr>
          <p:cNvPicPr>
            <a:picLocks noChangeAspect="1"/>
          </p:cNvPicPr>
          <p:nvPr/>
        </p:nvPicPr>
        <p:blipFill>
          <a:blip r:embed="rId2"/>
          <a:stretch>
            <a:fillRect/>
          </a:stretch>
        </p:blipFill>
        <p:spPr>
          <a:xfrm>
            <a:off x="11141114" y="3816436"/>
            <a:ext cx="555371" cy="1179095"/>
          </a:xfrm>
          <a:prstGeom prst="rect">
            <a:avLst/>
          </a:prstGeom>
        </p:spPr>
      </p:pic>
      <p:grpSp>
        <p:nvGrpSpPr>
          <p:cNvPr id="23" name="Group 22">
            <a:extLst>
              <a:ext uri="{FF2B5EF4-FFF2-40B4-BE49-F238E27FC236}">
                <a16:creationId xmlns:a16="http://schemas.microsoft.com/office/drawing/2014/main" id="{857C8F1F-7DA5-77D3-7A9C-E52A0AC35F0F}"/>
              </a:ext>
            </a:extLst>
          </p:cNvPr>
          <p:cNvGrpSpPr/>
          <p:nvPr/>
        </p:nvGrpSpPr>
        <p:grpSpPr>
          <a:xfrm>
            <a:off x="6677841" y="4874980"/>
            <a:ext cx="5499746" cy="401234"/>
            <a:chOff x="199457" y="6493627"/>
            <a:chExt cx="5499746" cy="401234"/>
          </a:xfrm>
        </p:grpSpPr>
        <p:sp>
          <p:nvSpPr>
            <p:cNvPr id="24" name="TextBox 23">
              <a:extLst>
                <a:ext uri="{FF2B5EF4-FFF2-40B4-BE49-F238E27FC236}">
                  <a16:creationId xmlns:a16="http://schemas.microsoft.com/office/drawing/2014/main" id="{DBBBB251-9A1E-1B77-D554-2C943386FF8F}"/>
                </a:ext>
              </a:extLst>
            </p:cNvPr>
            <p:cNvSpPr txBox="1"/>
            <p:nvPr/>
          </p:nvSpPr>
          <p:spPr>
            <a:xfrm>
              <a:off x="199457" y="6493627"/>
              <a:ext cx="1241709" cy="369332"/>
            </a:xfrm>
            <a:prstGeom prst="rect">
              <a:avLst/>
            </a:prstGeom>
            <a:noFill/>
          </p:spPr>
          <p:txBody>
            <a:bodyPr wrap="square" rtlCol="0">
              <a:spAutoFit/>
            </a:bodyPr>
            <a:lstStyle/>
            <a:p>
              <a:r>
                <a:rPr lang="en-US" dirty="0"/>
                <a:t>Hashtag-5</a:t>
              </a:r>
            </a:p>
          </p:txBody>
        </p:sp>
        <p:sp>
          <p:nvSpPr>
            <p:cNvPr id="25" name="TextBox 24">
              <a:extLst>
                <a:ext uri="{FF2B5EF4-FFF2-40B4-BE49-F238E27FC236}">
                  <a16:creationId xmlns:a16="http://schemas.microsoft.com/office/drawing/2014/main" id="{313FC3CB-812A-A2B5-B1A2-62B94CCD0846}"/>
                </a:ext>
              </a:extLst>
            </p:cNvPr>
            <p:cNvSpPr txBox="1"/>
            <p:nvPr/>
          </p:nvSpPr>
          <p:spPr>
            <a:xfrm>
              <a:off x="1587763" y="6525529"/>
              <a:ext cx="1241709" cy="369332"/>
            </a:xfrm>
            <a:prstGeom prst="rect">
              <a:avLst/>
            </a:prstGeom>
            <a:noFill/>
          </p:spPr>
          <p:txBody>
            <a:bodyPr wrap="square" rtlCol="0">
              <a:spAutoFit/>
            </a:bodyPr>
            <a:lstStyle/>
            <a:p>
              <a:r>
                <a:rPr lang="en-US" dirty="0"/>
                <a:t>Hashtag-6</a:t>
              </a:r>
            </a:p>
          </p:txBody>
        </p:sp>
        <p:sp>
          <p:nvSpPr>
            <p:cNvPr id="26" name="TextBox 25">
              <a:extLst>
                <a:ext uri="{FF2B5EF4-FFF2-40B4-BE49-F238E27FC236}">
                  <a16:creationId xmlns:a16="http://schemas.microsoft.com/office/drawing/2014/main" id="{B51E4DB2-1EEC-0D77-00B6-28628211C41C}"/>
                </a:ext>
              </a:extLst>
            </p:cNvPr>
            <p:cNvSpPr txBox="1"/>
            <p:nvPr/>
          </p:nvSpPr>
          <p:spPr>
            <a:xfrm>
              <a:off x="3071490" y="6525529"/>
              <a:ext cx="1241709" cy="369332"/>
            </a:xfrm>
            <a:prstGeom prst="rect">
              <a:avLst/>
            </a:prstGeom>
            <a:noFill/>
          </p:spPr>
          <p:txBody>
            <a:bodyPr wrap="square" rtlCol="0">
              <a:spAutoFit/>
            </a:bodyPr>
            <a:lstStyle/>
            <a:p>
              <a:r>
                <a:rPr lang="en-US" dirty="0"/>
                <a:t>Hashtag-7</a:t>
              </a:r>
            </a:p>
          </p:txBody>
        </p:sp>
        <p:sp>
          <p:nvSpPr>
            <p:cNvPr id="27" name="TextBox 26">
              <a:extLst>
                <a:ext uri="{FF2B5EF4-FFF2-40B4-BE49-F238E27FC236}">
                  <a16:creationId xmlns:a16="http://schemas.microsoft.com/office/drawing/2014/main" id="{72A58C3E-1B7A-5C16-281C-BC2D5E6AE815}"/>
                </a:ext>
              </a:extLst>
            </p:cNvPr>
            <p:cNvSpPr txBox="1"/>
            <p:nvPr/>
          </p:nvSpPr>
          <p:spPr>
            <a:xfrm>
              <a:off x="4457494" y="6525529"/>
              <a:ext cx="1241709" cy="369332"/>
            </a:xfrm>
            <a:prstGeom prst="rect">
              <a:avLst/>
            </a:prstGeom>
            <a:noFill/>
          </p:spPr>
          <p:txBody>
            <a:bodyPr wrap="square" rtlCol="0">
              <a:spAutoFit/>
            </a:bodyPr>
            <a:lstStyle/>
            <a:p>
              <a:r>
                <a:rPr lang="en-US" dirty="0"/>
                <a:t>Hashtag-8</a:t>
              </a:r>
            </a:p>
          </p:txBody>
        </p:sp>
      </p:grpSp>
      <p:grpSp>
        <p:nvGrpSpPr>
          <p:cNvPr id="28" name="Group 27">
            <a:extLst>
              <a:ext uri="{FF2B5EF4-FFF2-40B4-BE49-F238E27FC236}">
                <a16:creationId xmlns:a16="http://schemas.microsoft.com/office/drawing/2014/main" id="{BFF04EB6-266F-0389-73F0-EFA059BA4840}"/>
              </a:ext>
            </a:extLst>
          </p:cNvPr>
          <p:cNvGrpSpPr/>
          <p:nvPr/>
        </p:nvGrpSpPr>
        <p:grpSpPr>
          <a:xfrm>
            <a:off x="211808" y="4859029"/>
            <a:ext cx="5499746" cy="401234"/>
            <a:chOff x="199457" y="6493627"/>
            <a:chExt cx="5499746" cy="401234"/>
          </a:xfrm>
        </p:grpSpPr>
        <p:sp>
          <p:nvSpPr>
            <p:cNvPr id="29" name="TextBox 28">
              <a:extLst>
                <a:ext uri="{FF2B5EF4-FFF2-40B4-BE49-F238E27FC236}">
                  <a16:creationId xmlns:a16="http://schemas.microsoft.com/office/drawing/2014/main" id="{CFB885EF-8928-6AAB-DAF8-C58488CE2083}"/>
                </a:ext>
              </a:extLst>
            </p:cNvPr>
            <p:cNvSpPr txBox="1"/>
            <p:nvPr/>
          </p:nvSpPr>
          <p:spPr>
            <a:xfrm>
              <a:off x="199457" y="6493627"/>
              <a:ext cx="1241709" cy="369332"/>
            </a:xfrm>
            <a:prstGeom prst="rect">
              <a:avLst/>
            </a:prstGeom>
            <a:noFill/>
          </p:spPr>
          <p:txBody>
            <a:bodyPr wrap="square" rtlCol="0">
              <a:spAutoFit/>
            </a:bodyPr>
            <a:lstStyle/>
            <a:p>
              <a:r>
                <a:rPr lang="en-US" dirty="0"/>
                <a:t>Hashtag-1</a:t>
              </a:r>
            </a:p>
          </p:txBody>
        </p:sp>
        <p:sp>
          <p:nvSpPr>
            <p:cNvPr id="30" name="TextBox 29">
              <a:extLst>
                <a:ext uri="{FF2B5EF4-FFF2-40B4-BE49-F238E27FC236}">
                  <a16:creationId xmlns:a16="http://schemas.microsoft.com/office/drawing/2014/main" id="{A8A11931-3554-7FE7-6A88-9D148E172A80}"/>
                </a:ext>
              </a:extLst>
            </p:cNvPr>
            <p:cNvSpPr txBox="1"/>
            <p:nvPr/>
          </p:nvSpPr>
          <p:spPr>
            <a:xfrm>
              <a:off x="1587763" y="6525529"/>
              <a:ext cx="1241709" cy="369332"/>
            </a:xfrm>
            <a:prstGeom prst="rect">
              <a:avLst/>
            </a:prstGeom>
            <a:noFill/>
          </p:spPr>
          <p:txBody>
            <a:bodyPr wrap="square" rtlCol="0">
              <a:spAutoFit/>
            </a:bodyPr>
            <a:lstStyle/>
            <a:p>
              <a:r>
                <a:rPr lang="en-US" dirty="0"/>
                <a:t>Hashtag-2</a:t>
              </a:r>
            </a:p>
          </p:txBody>
        </p:sp>
        <p:sp>
          <p:nvSpPr>
            <p:cNvPr id="31" name="TextBox 30">
              <a:extLst>
                <a:ext uri="{FF2B5EF4-FFF2-40B4-BE49-F238E27FC236}">
                  <a16:creationId xmlns:a16="http://schemas.microsoft.com/office/drawing/2014/main" id="{1466344D-7EB8-AAC3-694A-94794B5D7275}"/>
                </a:ext>
              </a:extLst>
            </p:cNvPr>
            <p:cNvSpPr txBox="1"/>
            <p:nvPr/>
          </p:nvSpPr>
          <p:spPr>
            <a:xfrm>
              <a:off x="3071490" y="6525529"/>
              <a:ext cx="1241709" cy="369332"/>
            </a:xfrm>
            <a:prstGeom prst="rect">
              <a:avLst/>
            </a:prstGeom>
            <a:noFill/>
          </p:spPr>
          <p:txBody>
            <a:bodyPr wrap="square" rtlCol="0">
              <a:spAutoFit/>
            </a:bodyPr>
            <a:lstStyle/>
            <a:p>
              <a:r>
                <a:rPr lang="en-US" dirty="0"/>
                <a:t>Hashtag-3</a:t>
              </a:r>
            </a:p>
          </p:txBody>
        </p:sp>
        <p:sp>
          <p:nvSpPr>
            <p:cNvPr id="32" name="TextBox 31">
              <a:extLst>
                <a:ext uri="{FF2B5EF4-FFF2-40B4-BE49-F238E27FC236}">
                  <a16:creationId xmlns:a16="http://schemas.microsoft.com/office/drawing/2014/main" id="{36C3189D-9D0C-7E22-CB38-88F4724BDD71}"/>
                </a:ext>
              </a:extLst>
            </p:cNvPr>
            <p:cNvSpPr txBox="1"/>
            <p:nvPr/>
          </p:nvSpPr>
          <p:spPr>
            <a:xfrm>
              <a:off x="4457494" y="6525529"/>
              <a:ext cx="1241709" cy="369332"/>
            </a:xfrm>
            <a:prstGeom prst="rect">
              <a:avLst/>
            </a:prstGeom>
            <a:noFill/>
          </p:spPr>
          <p:txBody>
            <a:bodyPr wrap="square" rtlCol="0">
              <a:spAutoFit/>
            </a:bodyPr>
            <a:lstStyle/>
            <a:p>
              <a:r>
                <a:rPr lang="en-US" dirty="0"/>
                <a:t>Hashtag-4</a:t>
              </a:r>
            </a:p>
          </p:txBody>
        </p:sp>
      </p:grpSp>
      <p:pic>
        <p:nvPicPr>
          <p:cNvPr id="33" name="Picture 32">
            <a:extLst>
              <a:ext uri="{FF2B5EF4-FFF2-40B4-BE49-F238E27FC236}">
                <a16:creationId xmlns:a16="http://schemas.microsoft.com/office/drawing/2014/main" id="{CD0F53C5-018D-766B-5BBB-8645F8D8BD7D}"/>
              </a:ext>
            </a:extLst>
          </p:cNvPr>
          <p:cNvPicPr>
            <a:picLocks noChangeAspect="1"/>
          </p:cNvPicPr>
          <p:nvPr/>
        </p:nvPicPr>
        <p:blipFill>
          <a:blip r:embed="rId3"/>
          <a:stretch>
            <a:fillRect/>
          </a:stretch>
        </p:blipFill>
        <p:spPr>
          <a:xfrm>
            <a:off x="255884" y="5228361"/>
            <a:ext cx="1067866" cy="914400"/>
          </a:xfrm>
          <a:prstGeom prst="rect">
            <a:avLst/>
          </a:prstGeom>
        </p:spPr>
      </p:pic>
      <p:pic>
        <p:nvPicPr>
          <p:cNvPr id="34" name="Picture 33">
            <a:extLst>
              <a:ext uri="{FF2B5EF4-FFF2-40B4-BE49-F238E27FC236}">
                <a16:creationId xmlns:a16="http://schemas.microsoft.com/office/drawing/2014/main" id="{513D6832-6AFF-5D6C-F6C2-359F2166419D}"/>
              </a:ext>
            </a:extLst>
          </p:cNvPr>
          <p:cNvPicPr>
            <a:picLocks noChangeAspect="1"/>
          </p:cNvPicPr>
          <p:nvPr/>
        </p:nvPicPr>
        <p:blipFill>
          <a:blip r:embed="rId4"/>
          <a:stretch>
            <a:fillRect/>
          </a:stretch>
        </p:blipFill>
        <p:spPr>
          <a:xfrm>
            <a:off x="1513425" y="5260263"/>
            <a:ext cx="1035050" cy="914400"/>
          </a:xfrm>
          <a:prstGeom prst="rect">
            <a:avLst/>
          </a:prstGeom>
        </p:spPr>
      </p:pic>
      <p:pic>
        <p:nvPicPr>
          <p:cNvPr id="36" name="Picture 35">
            <a:extLst>
              <a:ext uri="{FF2B5EF4-FFF2-40B4-BE49-F238E27FC236}">
                <a16:creationId xmlns:a16="http://schemas.microsoft.com/office/drawing/2014/main" id="{103406A7-D0DD-7723-FB38-52BB60058D6E}"/>
              </a:ext>
            </a:extLst>
          </p:cNvPr>
          <p:cNvPicPr>
            <a:picLocks noChangeAspect="1"/>
          </p:cNvPicPr>
          <p:nvPr/>
        </p:nvPicPr>
        <p:blipFill>
          <a:blip r:embed="rId5"/>
          <a:stretch>
            <a:fillRect/>
          </a:stretch>
        </p:blipFill>
        <p:spPr>
          <a:xfrm>
            <a:off x="3022136" y="5276492"/>
            <a:ext cx="1060450" cy="914400"/>
          </a:xfrm>
          <a:prstGeom prst="rect">
            <a:avLst/>
          </a:prstGeom>
        </p:spPr>
      </p:pic>
      <p:pic>
        <p:nvPicPr>
          <p:cNvPr id="37" name="Picture 36">
            <a:extLst>
              <a:ext uri="{FF2B5EF4-FFF2-40B4-BE49-F238E27FC236}">
                <a16:creationId xmlns:a16="http://schemas.microsoft.com/office/drawing/2014/main" id="{652B6E65-56C6-9D8B-D183-708E13E988F7}"/>
              </a:ext>
            </a:extLst>
          </p:cNvPr>
          <p:cNvPicPr>
            <a:picLocks noChangeAspect="1"/>
          </p:cNvPicPr>
          <p:nvPr/>
        </p:nvPicPr>
        <p:blipFill>
          <a:blip r:embed="rId6"/>
          <a:stretch>
            <a:fillRect/>
          </a:stretch>
        </p:blipFill>
        <p:spPr>
          <a:xfrm>
            <a:off x="4460090" y="5252697"/>
            <a:ext cx="1033397" cy="914400"/>
          </a:xfrm>
          <a:prstGeom prst="rect">
            <a:avLst/>
          </a:prstGeom>
        </p:spPr>
      </p:pic>
      <p:pic>
        <p:nvPicPr>
          <p:cNvPr id="38" name="Picture 37">
            <a:extLst>
              <a:ext uri="{FF2B5EF4-FFF2-40B4-BE49-F238E27FC236}">
                <a16:creationId xmlns:a16="http://schemas.microsoft.com/office/drawing/2014/main" id="{48D7D952-E252-EB09-D597-37B011E14F80}"/>
              </a:ext>
            </a:extLst>
          </p:cNvPr>
          <p:cNvPicPr>
            <a:picLocks noChangeAspect="1"/>
          </p:cNvPicPr>
          <p:nvPr/>
        </p:nvPicPr>
        <p:blipFill>
          <a:blip r:embed="rId7"/>
          <a:stretch>
            <a:fillRect/>
          </a:stretch>
        </p:blipFill>
        <p:spPr>
          <a:xfrm>
            <a:off x="6652582" y="5227692"/>
            <a:ext cx="1041400" cy="914400"/>
          </a:xfrm>
          <a:prstGeom prst="rect">
            <a:avLst/>
          </a:prstGeom>
        </p:spPr>
      </p:pic>
      <p:pic>
        <p:nvPicPr>
          <p:cNvPr id="39" name="Picture 38">
            <a:extLst>
              <a:ext uri="{FF2B5EF4-FFF2-40B4-BE49-F238E27FC236}">
                <a16:creationId xmlns:a16="http://schemas.microsoft.com/office/drawing/2014/main" id="{10B46B1F-9F69-8452-27AF-4FFBB5140BE6}"/>
              </a:ext>
            </a:extLst>
          </p:cNvPr>
          <p:cNvPicPr>
            <a:picLocks noChangeAspect="1"/>
          </p:cNvPicPr>
          <p:nvPr/>
        </p:nvPicPr>
        <p:blipFill>
          <a:blip r:embed="rId8"/>
          <a:stretch>
            <a:fillRect/>
          </a:stretch>
        </p:blipFill>
        <p:spPr>
          <a:xfrm>
            <a:off x="8063845" y="5227692"/>
            <a:ext cx="1089498" cy="914400"/>
          </a:xfrm>
          <a:prstGeom prst="rect">
            <a:avLst/>
          </a:prstGeom>
        </p:spPr>
      </p:pic>
      <p:pic>
        <p:nvPicPr>
          <p:cNvPr id="41" name="Picture 40">
            <a:extLst>
              <a:ext uri="{FF2B5EF4-FFF2-40B4-BE49-F238E27FC236}">
                <a16:creationId xmlns:a16="http://schemas.microsoft.com/office/drawing/2014/main" id="{5B01605A-8EB8-1FA1-2F80-2167229F54A3}"/>
              </a:ext>
            </a:extLst>
          </p:cNvPr>
          <p:cNvPicPr>
            <a:picLocks noChangeAspect="1"/>
          </p:cNvPicPr>
          <p:nvPr/>
        </p:nvPicPr>
        <p:blipFill>
          <a:blip r:embed="rId9"/>
          <a:stretch>
            <a:fillRect/>
          </a:stretch>
        </p:blipFill>
        <p:spPr>
          <a:xfrm>
            <a:off x="9556187" y="5276214"/>
            <a:ext cx="1110827" cy="914400"/>
          </a:xfrm>
          <a:prstGeom prst="rect">
            <a:avLst/>
          </a:prstGeom>
        </p:spPr>
      </p:pic>
      <p:pic>
        <p:nvPicPr>
          <p:cNvPr id="43" name="Picture 42">
            <a:extLst>
              <a:ext uri="{FF2B5EF4-FFF2-40B4-BE49-F238E27FC236}">
                <a16:creationId xmlns:a16="http://schemas.microsoft.com/office/drawing/2014/main" id="{52FBEE6A-205C-9045-B38C-4FECEB23D6C6}"/>
              </a:ext>
            </a:extLst>
          </p:cNvPr>
          <p:cNvPicPr>
            <a:picLocks noChangeAspect="1"/>
          </p:cNvPicPr>
          <p:nvPr/>
        </p:nvPicPr>
        <p:blipFill>
          <a:blip r:embed="rId10"/>
          <a:stretch>
            <a:fillRect/>
          </a:stretch>
        </p:blipFill>
        <p:spPr>
          <a:xfrm>
            <a:off x="10896755" y="5276214"/>
            <a:ext cx="1089498" cy="914400"/>
          </a:xfrm>
          <a:prstGeom prst="rect">
            <a:avLst/>
          </a:prstGeom>
        </p:spPr>
      </p:pic>
    </p:spTree>
    <p:extLst>
      <p:ext uri="{BB962C8B-B14F-4D97-AF65-F5344CB8AC3E}">
        <p14:creationId xmlns:p14="http://schemas.microsoft.com/office/powerpoint/2010/main" val="40084428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38">
            <a:extLst>
              <a:ext uri="{FF2B5EF4-FFF2-40B4-BE49-F238E27FC236}">
                <a16:creationId xmlns:a16="http://schemas.microsoft.com/office/drawing/2014/main" id="{CA1C72FB-7324-F3ED-E124-92D651BD844C}"/>
              </a:ext>
            </a:extLst>
          </p:cNvPr>
          <p:cNvPicPr>
            <a:picLocks noChangeAspect="1"/>
          </p:cNvPicPr>
          <p:nvPr/>
        </p:nvPicPr>
        <p:blipFill>
          <a:blip r:embed="rId2"/>
          <a:stretch>
            <a:fillRect/>
          </a:stretch>
        </p:blipFill>
        <p:spPr>
          <a:xfrm>
            <a:off x="1381685" y="2758447"/>
            <a:ext cx="2777889" cy="1662179"/>
          </a:xfrm>
          <a:prstGeom prst="rect">
            <a:avLst/>
          </a:prstGeom>
        </p:spPr>
      </p:pic>
      <p:sp>
        <p:nvSpPr>
          <p:cNvPr id="38" name="Rectangle 37">
            <a:extLst>
              <a:ext uri="{FF2B5EF4-FFF2-40B4-BE49-F238E27FC236}">
                <a16:creationId xmlns:a16="http://schemas.microsoft.com/office/drawing/2014/main" id="{C253BFED-1A10-03B5-3FF7-4750E412A294}"/>
              </a:ext>
            </a:extLst>
          </p:cNvPr>
          <p:cNvSpPr/>
          <p:nvPr/>
        </p:nvSpPr>
        <p:spPr>
          <a:xfrm>
            <a:off x="456378" y="2850347"/>
            <a:ext cx="11538724" cy="1751718"/>
          </a:xfrm>
          <a:prstGeom prst="rect">
            <a:avLst/>
          </a:prstGeom>
          <a:solidFill>
            <a:schemeClr val="accent2">
              <a:lumMod val="40000"/>
              <a:lumOff val="60000"/>
              <a:alpha val="24914"/>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7" name="Picture 96">
            <a:extLst>
              <a:ext uri="{FF2B5EF4-FFF2-40B4-BE49-F238E27FC236}">
                <a16:creationId xmlns:a16="http://schemas.microsoft.com/office/drawing/2014/main" id="{8784D739-F5AA-3478-F9BB-5A5B0B8D3546}"/>
              </a:ext>
            </a:extLst>
          </p:cNvPr>
          <p:cNvPicPr>
            <a:picLocks noChangeAspect="1"/>
          </p:cNvPicPr>
          <p:nvPr/>
        </p:nvPicPr>
        <p:blipFill>
          <a:blip r:embed="rId3"/>
          <a:stretch>
            <a:fillRect/>
          </a:stretch>
        </p:blipFill>
        <p:spPr>
          <a:xfrm>
            <a:off x="649520" y="758574"/>
            <a:ext cx="555371" cy="1179095"/>
          </a:xfrm>
          <a:prstGeom prst="rect">
            <a:avLst/>
          </a:prstGeom>
        </p:spPr>
      </p:pic>
      <p:pic>
        <p:nvPicPr>
          <p:cNvPr id="98" name="Picture 97">
            <a:extLst>
              <a:ext uri="{FF2B5EF4-FFF2-40B4-BE49-F238E27FC236}">
                <a16:creationId xmlns:a16="http://schemas.microsoft.com/office/drawing/2014/main" id="{5C441CA6-B602-A098-BF65-42F0132FE35D}"/>
              </a:ext>
            </a:extLst>
          </p:cNvPr>
          <p:cNvPicPr>
            <a:picLocks noChangeAspect="1"/>
          </p:cNvPicPr>
          <p:nvPr/>
        </p:nvPicPr>
        <p:blipFill>
          <a:blip r:embed="rId3"/>
          <a:stretch>
            <a:fillRect/>
          </a:stretch>
        </p:blipFill>
        <p:spPr>
          <a:xfrm>
            <a:off x="2023338" y="812789"/>
            <a:ext cx="555371" cy="1179095"/>
          </a:xfrm>
          <a:prstGeom prst="rect">
            <a:avLst/>
          </a:prstGeom>
        </p:spPr>
      </p:pic>
      <p:pic>
        <p:nvPicPr>
          <p:cNvPr id="99" name="Picture 98">
            <a:extLst>
              <a:ext uri="{FF2B5EF4-FFF2-40B4-BE49-F238E27FC236}">
                <a16:creationId xmlns:a16="http://schemas.microsoft.com/office/drawing/2014/main" id="{6FECDA85-6CA9-F5E4-5993-1024B24EC8F7}"/>
              </a:ext>
            </a:extLst>
          </p:cNvPr>
          <p:cNvPicPr>
            <a:picLocks noChangeAspect="1"/>
          </p:cNvPicPr>
          <p:nvPr/>
        </p:nvPicPr>
        <p:blipFill>
          <a:blip r:embed="rId3"/>
          <a:stretch>
            <a:fillRect/>
          </a:stretch>
        </p:blipFill>
        <p:spPr>
          <a:xfrm>
            <a:off x="3477916" y="839076"/>
            <a:ext cx="555371" cy="1179095"/>
          </a:xfrm>
          <a:prstGeom prst="rect">
            <a:avLst/>
          </a:prstGeom>
        </p:spPr>
      </p:pic>
      <p:pic>
        <p:nvPicPr>
          <p:cNvPr id="100" name="Picture 99">
            <a:extLst>
              <a:ext uri="{FF2B5EF4-FFF2-40B4-BE49-F238E27FC236}">
                <a16:creationId xmlns:a16="http://schemas.microsoft.com/office/drawing/2014/main" id="{D6BFA99D-423E-2EDB-6858-027F87DACFD9}"/>
              </a:ext>
            </a:extLst>
          </p:cNvPr>
          <p:cNvPicPr>
            <a:picLocks noChangeAspect="1"/>
          </p:cNvPicPr>
          <p:nvPr/>
        </p:nvPicPr>
        <p:blipFill>
          <a:blip r:embed="rId3"/>
          <a:stretch>
            <a:fillRect/>
          </a:stretch>
        </p:blipFill>
        <p:spPr>
          <a:xfrm>
            <a:off x="4871904" y="842264"/>
            <a:ext cx="555371" cy="1179095"/>
          </a:xfrm>
          <a:prstGeom prst="rect">
            <a:avLst/>
          </a:prstGeom>
        </p:spPr>
      </p:pic>
      <p:pic>
        <p:nvPicPr>
          <p:cNvPr id="105" name="Picture 104">
            <a:extLst>
              <a:ext uri="{FF2B5EF4-FFF2-40B4-BE49-F238E27FC236}">
                <a16:creationId xmlns:a16="http://schemas.microsoft.com/office/drawing/2014/main" id="{E6115778-B714-2E9F-F600-DADCAE8A0B72}"/>
              </a:ext>
            </a:extLst>
          </p:cNvPr>
          <p:cNvPicPr>
            <a:picLocks noChangeAspect="1"/>
          </p:cNvPicPr>
          <p:nvPr/>
        </p:nvPicPr>
        <p:blipFill>
          <a:blip r:embed="rId3"/>
          <a:stretch>
            <a:fillRect/>
          </a:stretch>
        </p:blipFill>
        <p:spPr>
          <a:xfrm>
            <a:off x="7091530" y="758574"/>
            <a:ext cx="555371" cy="1179095"/>
          </a:xfrm>
          <a:prstGeom prst="rect">
            <a:avLst/>
          </a:prstGeom>
        </p:spPr>
      </p:pic>
      <p:pic>
        <p:nvPicPr>
          <p:cNvPr id="106" name="Picture 105">
            <a:extLst>
              <a:ext uri="{FF2B5EF4-FFF2-40B4-BE49-F238E27FC236}">
                <a16:creationId xmlns:a16="http://schemas.microsoft.com/office/drawing/2014/main" id="{E8D886CB-AA5E-9859-68D0-2F83088F7230}"/>
              </a:ext>
            </a:extLst>
          </p:cNvPr>
          <p:cNvPicPr>
            <a:picLocks noChangeAspect="1"/>
          </p:cNvPicPr>
          <p:nvPr/>
        </p:nvPicPr>
        <p:blipFill>
          <a:blip r:embed="rId3"/>
          <a:stretch>
            <a:fillRect/>
          </a:stretch>
        </p:blipFill>
        <p:spPr>
          <a:xfrm>
            <a:off x="8465348" y="812789"/>
            <a:ext cx="555371" cy="1179095"/>
          </a:xfrm>
          <a:prstGeom prst="rect">
            <a:avLst/>
          </a:prstGeom>
        </p:spPr>
      </p:pic>
      <p:pic>
        <p:nvPicPr>
          <p:cNvPr id="107" name="Picture 106">
            <a:extLst>
              <a:ext uri="{FF2B5EF4-FFF2-40B4-BE49-F238E27FC236}">
                <a16:creationId xmlns:a16="http://schemas.microsoft.com/office/drawing/2014/main" id="{F9864943-F465-C7C4-D913-534F75DC48CE}"/>
              </a:ext>
            </a:extLst>
          </p:cNvPr>
          <p:cNvPicPr>
            <a:picLocks noChangeAspect="1"/>
          </p:cNvPicPr>
          <p:nvPr/>
        </p:nvPicPr>
        <p:blipFill>
          <a:blip r:embed="rId3"/>
          <a:stretch>
            <a:fillRect/>
          </a:stretch>
        </p:blipFill>
        <p:spPr>
          <a:xfrm>
            <a:off x="9919926" y="839076"/>
            <a:ext cx="555371" cy="1179095"/>
          </a:xfrm>
          <a:prstGeom prst="rect">
            <a:avLst/>
          </a:prstGeom>
        </p:spPr>
      </p:pic>
      <p:pic>
        <p:nvPicPr>
          <p:cNvPr id="108" name="Picture 107">
            <a:extLst>
              <a:ext uri="{FF2B5EF4-FFF2-40B4-BE49-F238E27FC236}">
                <a16:creationId xmlns:a16="http://schemas.microsoft.com/office/drawing/2014/main" id="{B28C6A8F-341D-B0EA-3ACE-A4F2A5CE3BA1}"/>
              </a:ext>
            </a:extLst>
          </p:cNvPr>
          <p:cNvPicPr>
            <a:picLocks noChangeAspect="1"/>
          </p:cNvPicPr>
          <p:nvPr/>
        </p:nvPicPr>
        <p:blipFill>
          <a:blip r:embed="rId3"/>
          <a:stretch>
            <a:fillRect/>
          </a:stretch>
        </p:blipFill>
        <p:spPr>
          <a:xfrm>
            <a:off x="11313914" y="842264"/>
            <a:ext cx="555371" cy="1179095"/>
          </a:xfrm>
          <a:prstGeom prst="rect">
            <a:avLst/>
          </a:prstGeom>
        </p:spPr>
      </p:pic>
      <p:grpSp>
        <p:nvGrpSpPr>
          <p:cNvPr id="125" name="Group 124">
            <a:extLst>
              <a:ext uri="{FF2B5EF4-FFF2-40B4-BE49-F238E27FC236}">
                <a16:creationId xmlns:a16="http://schemas.microsoft.com/office/drawing/2014/main" id="{F17AE947-72F7-4F89-839D-66624BCAF988}"/>
              </a:ext>
            </a:extLst>
          </p:cNvPr>
          <p:cNvGrpSpPr/>
          <p:nvPr/>
        </p:nvGrpSpPr>
        <p:grpSpPr>
          <a:xfrm>
            <a:off x="6850641" y="1900808"/>
            <a:ext cx="5499746" cy="401234"/>
            <a:chOff x="199457" y="6493627"/>
            <a:chExt cx="5499746" cy="401234"/>
          </a:xfrm>
        </p:grpSpPr>
        <p:sp>
          <p:nvSpPr>
            <p:cNvPr id="101" name="TextBox 100">
              <a:extLst>
                <a:ext uri="{FF2B5EF4-FFF2-40B4-BE49-F238E27FC236}">
                  <a16:creationId xmlns:a16="http://schemas.microsoft.com/office/drawing/2014/main" id="{21DD5B33-71B3-FCC5-9DC7-C3702EB5148A}"/>
                </a:ext>
              </a:extLst>
            </p:cNvPr>
            <p:cNvSpPr txBox="1"/>
            <p:nvPr/>
          </p:nvSpPr>
          <p:spPr>
            <a:xfrm>
              <a:off x="199457" y="6493627"/>
              <a:ext cx="1241709" cy="369332"/>
            </a:xfrm>
            <a:prstGeom prst="rect">
              <a:avLst/>
            </a:prstGeom>
            <a:noFill/>
          </p:spPr>
          <p:txBody>
            <a:bodyPr wrap="square" rtlCol="0">
              <a:spAutoFit/>
            </a:bodyPr>
            <a:lstStyle/>
            <a:p>
              <a:r>
                <a:rPr lang="en-US" dirty="0"/>
                <a:t>Hashtag-5</a:t>
              </a:r>
            </a:p>
          </p:txBody>
        </p:sp>
        <p:sp>
          <p:nvSpPr>
            <p:cNvPr id="122" name="TextBox 121">
              <a:extLst>
                <a:ext uri="{FF2B5EF4-FFF2-40B4-BE49-F238E27FC236}">
                  <a16:creationId xmlns:a16="http://schemas.microsoft.com/office/drawing/2014/main" id="{3EE993A6-C2BB-899D-3E86-9E0B637440BC}"/>
                </a:ext>
              </a:extLst>
            </p:cNvPr>
            <p:cNvSpPr txBox="1"/>
            <p:nvPr/>
          </p:nvSpPr>
          <p:spPr>
            <a:xfrm>
              <a:off x="1587763" y="6525529"/>
              <a:ext cx="1241709" cy="369332"/>
            </a:xfrm>
            <a:prstGeom prst="rect">
              <a:avLst/>
            </a:prstGeom>
            <a:noFill/>
          </p:spPr>
          <p:txBody>
            <a:bodyPr wrap="square" rtlCol="0">
              <a:spAutoFit/>
            </a:bodyPr>
            <a:lstStyle/>
            <a:p>
              <a:r>
                <a:rPr lang="en-US" dirty="0"/>
                <a:t>Hashtag-6</a:t>
              </a:r>
            </a:p>
          </p:txBody>
        </p:sp>
        <p:sp>
          <p:nvSpPr>
            <p:cNvPr id="123" name="TextBox 122">
              <a:extLst>
                <a:ext uri="{FF2B5EF4-FFF2-40B4-BE49-F238E27FC236}">
                  <a16:creationId xmlns:a16="http://schemas.microsoft.com/office/drawing/2014/main" id="{AF226188-48B1-2E16-929F-444EBD68FD30}"/>
                </a:ext>
              </a:extLst>
            </p:cNvPr>
            <p:cNvSpPr txBox="1"/>
            <p:nvPr/>
          </p:nvSpPr>
          <p:spPr>
            <a:xfrm>
              <a:off x="3071490" y="6525529"/>
              <a:ext cx="1241709" cy="369332"/>
            </a:xfrm>
            <a:prstGeom prst="rect">
              <a:avLst/>
            </a:prstGeom>
            <a:noFill/>
          </p:spPr>
          <p:txBody>
            <a:bodyPr wrap="square" rtlCol="0">
              <a:spAutoFit/>
            </a:bodyPr>
            <a:lstStyle/>
            <a:p>
              <a:r>
                <a:rPr lang="en-US" dirty="0"/>
                <a:t>Hashtag-7</a:t>
              </a:r>
            </a:p>
          </p:txBody>
        </p:sp>
        <p:sp>
          <p:nvSpPr>
            <p:cNvPr id="124" name="TextBox 123">
              <a:extLst>
                <a:ext uri="{FF2B5EF4-FFF2-40B4-BE49-F238E27FC236}">
                  <a16:creationId xmlns:a16="http://schemas.microsoft.com/office/drawing/2014/main" id="{4CC69E3D-03E6-888A-84EA-D75CE5035E3E}"/>
                </a:ext>
              </a:extLst>
            </p:cNvPr>
            <p:cNvSpPr txBox="1"/>
            <p:nvPr/>
          </p:nvSpPr>
          <p:spPr>
            <a:xfrm>
              <a:off x="4457494" y="6525529"/>
              <a:ext cx="1241709" cy="369332"/>
            </a:xfrm>
            <a:prstGeom prst="rect">
              <a:avLst/>
            </a:prstGeom>
            <a:noFill/>
          </p:spPr>
          <p:txBody>
            <a:bodyPr wrap="square" rtlCol="0">
              <a:spAutoFit/>
            </a:bodyPr>
            <a:lstStyle/>
            <a:p>
              <a:r>
                <a:rPr lang="en-US" dirty="0"/>
                <a:t>Hashtag-8</a:t>
              </a:r>
            </a:p>
          </p:txBody>
        </p:sp>
      </p:grpSp>
      <p:grpSp>
        <p:nvGrpSpPr>
          <p:cNvPr id="126" name="Group 125">
            <a:extLst>
              <a:ext uri="{FF2B5EF4-FFF2-40B4-BE49-F238E27FC236}">
                <a16:creationId xmlns:a16="http://schemas.microsoft.com/office/drawing/2014/main" id="{0BD9E745-30DD-102A-7FCD-BB8172EEE95E}"/>
              </a:ext>
            </a:extLst>
          </p:cNvPr>
          <p:cNvGrpSpPr/>
          <p:nvPr/>
        </p:nvGrpSpPr>
        <p:grpSpPr>
          <a:xfrm>
            <a:off x="384608" y="1884857"/>
            <a:ext cx="5499746" cy="401234"/>
            <a:chOff x="199457" y="6493627"/>
            <a:chExt cx="5499746" cy="401234"/>
          </a:xfrm>
        </p:grpSpPr>
        <p:sp>
          <p:nvSpPr>
            <p:cNvPr id="127" name="TextBox 126">
              <a:extLst>
                <a:ext uri="{FF2B5EF4-FFF2-40B4-BE49-F238E27FC236}">
                  <a16:creationId xmlns:a16="http://schemas.microsoft.com/office/drawing/2014/main" id="{FAE3CE7D-1710-4DB2-5CB6-1E288053B23F}"/>
                </a:ext>
              </a:extLst>
            </p:cNvPr>
            <p:cNvSpPr txBox="1"/>
            <p:nvPr/>
          </p:nvSpPr>
          <p:spPr>
            <a:xfrm>
              <a:off x="199457" y="6493627"/>
              <a:ext cx="1241709" cy="369332"/>
            </a:xfrm>
            <a:prstGeom prst="rect">
              <a:avLst/>
            </a:prstGeom>
            <a:noFill/>
          </p:spPr>
          <p:txBody>
            <a:bodyPr wrap="square" rtlCol="0">
              <a:spAutoFit/>
            </a:bodyPr>
            <a:lstStyle/>
            <a:p>
              <a:r>
                <a:rPr lang="en-US" dirty="0"/>
                <a:t>Hashtag-1</a:t>
              </a:r>
            </a:p>
          </p:txBody>
        </p:sp>
        <p:sp>
          <p:nvSpPr>
            <p:cNvPr id="128" name="TextBox 127">
              <a:extLst>
                <a:ext uri="{FF2B5EF4-FFF2-40B4-BE49-F238E27FC236}">
                  <a16:creationId xmlns:a16="http://schemas.microsoft.com/office/drawing/2014/main" id="{DF81CE26-7626-7C1A-824C-C3F13C5AFFC1}"/>
                </a:ext>
              </a:extLst>
            </p:cNvPr>
            <p:cNvSpPr txBox="1"/>
            <p:nvPr/>
          </p:nvSpPr>
          <p:spPr>
            <a:xfrm>
              <a:off x="1587763" y="6525529"/>
              <a:ext cx="1241709" cy="369332"/>
            </a:xfrm>
            <a:prstGeom prst="rect">
              <a:avLst/>
            </a:prstGeom>
            <a:noFill/>
          </p:spPr>
          <p:txBody>
            <a:bodyPr wrap="square" rtlCol="0">
              <a:spAutoFit/>
            </a:bodyPr>
            <a:lstStyle/>
            <a:p>
              <a:r>
                <a:rPr lang="en-US" dirty="0"/>
                <a:t>Hashtag-2</a:t>
              </a:r>
            </a:p>
          </p:txBody>
        </p:sp>
        <p:sp>
          <p:nvSpPr>
            <p:cNvPr id="129" name="TextBox 128">
              <a:extLst>
                <a:ext uri="{FF2B5EF4-FFF2-40B4-BE49-F238E27FC236}">
                  <a16:creationId xmlns:a16="http://schemas.microsoft.com/office/drawing/2014/main" id="{47B03B70-4243-57AA-5353-2CEE4F2AE7F5}"/>
                </a:ext>
              </a:extLst>
            </p:cNvPr>
            <p:cNvSpPr txBox="1"/>
            <p:nvPr/>
          </p:nvSpPr>
          <p:spPr>
            <a:xfrm>
              <a:off x="3071490" y="6525529"/>
              <a:ext cx="1241709" cy="369332"/>
            </a:xfrm>
            <a:prstGeom prst="rect">
              <a:avLst/>
            </a:prstGeom>
            <a:noFill/>
          </p:spPr>
          <p:txBody>
            <a:bodyPr wrap="square" rtlCol="0">
              <a:spAutoFit/>
            </a:bodyPr>
            <a:lstStyle/>
            <a:p>
              <a:r>
                <a:rPr lang="en-US" dirty="0"/>
                <a:t>Hashtag-3</a:t>
              </a:r>
            </a:p>
          </p:txBody>
        </p:sp>
        <p:sp>
          <p:nvSpPr>
            <p:cNvPr id="130" name="TextBox 129">
              <a:extLst>
                <a:ext uri="{FF2B5EF4-FFF2-40B4-BE49-F238E27FC236}">
                  <a16:creationId xmlns:a16="http://schemas.microsoft.com/office/drawing/2014/main" id="{1F16054E-0D43-1F02-518B-8235C20D19A1}"/>
                </a:ext>
              </a:extLst>
            </p:cNvPr>
            <p:cNvSpPr txBox="1"/>
            <p:nvPr/>
          </p:nvSpPr>
          <p:spPr>
            <a:xfrm>
              <a:off x="4457494" y="6525529"/>
              <a:ext cx="1241709" cy="369332"/>
            </a:xfrm>
            <a:prstGeom prst="rect">
              <a:avLst/>
            </a:prstGeom>
            <a:noFill/>
          </p:spPr>
          <p:txBody>
            <a:bodyPr wrap="square" rtlCol="0">
              <a:spAutoFit/>
            </a:bodyPr>
            <a:lstStyle/>
            <a:p>
              <a:r>
                <a:rPr lang="en-US" dirty="0"/>
                <a:t>Hashtag-4</a:t>
              </a:r>
            </a:p>
          </p:txBody>
        </p:sp>
      </p:grpSp>
      <p:sp>
        <p:nvSpPr>
          <p:cNvPr id="2" name="TextBox 1">
            <a:extLst>
              <a:ext uri="{FF2B5EF4-FFF2-40B4-BE49-F238E27FC236}">
                <a16:creationId xmlns:a16="http://schemas.microsoft.com/office/drawing/2014/main" id="{4AEE1F71-E192-F7CC-55C1-F2A8821344CA}"/>
              </a:ext>
            </a:extLst>
          </p:cNvPr>
          <p:cNvSpPr txBox="1"/>
          <p:nvPr/>
        </p:nvSpPr>
        <p:spPr>
          <a:xfrm>
            <a:off x="1838139" y="-80497"/>
            <a:ext cx="8367708" cy="523220"/>
          </a:xfrm>
          <a:prstGeom prst="rect">
            <a:avLst/>
          </a:prstGeom>
          <a:noFill/>
        </p:spPr>
        <p:txBody>
          <a:bodyPr wrap="square" rtlCol="0">
            <a:spAutoFit/>
          </a:bodyPr>
          <a:lstStyle/>
          <a:p>
            <a:pPr algn="ctr"/>
            <a:r>
              <a:rPr lang="en-US" sz="2800" b="1" dirty="0">
                <a:solidFill>
                  <a:schemeClr val="accent5">
                    <a:lumMod val="50000"/>
                  </a:schemeClr>
                </a:solidFill>
                <a:latin typeface="+mj-lt"/>
                <a:cs typeface="Calibri" panose="020F0502020204030204" pitchFamily="34" charset="0"/>
              </a:rPr>
              <a:t>Experimental Design </a:t>
            </a:r>
            <a:r>
              <a:rPr lang="en-US" sz="2800" b="1" dirty="0" err="1">
                <a:solidFill>
                  <a:schemeClr val="accent5">
                    <a:lumMod val="50000"/>
                  </a:schemeClr>
                </a:solidFill>
                <a:latin typeface="+mj-lt"/>
                <a:cs typeface="Calibri" panose="020F0502020204030204" pitchFamily="34" charset="0"/>
              </a:rPr>
              <a:t>cont</a:t>
            </a:r>
            <a:r>
              <a:rPr lang="en-US" sz="2800" b="1" dirty="0">
                <a:solidFill>
                  <a:schemeClr val="accent5">
                    <a:lumMod val="50000"/>
                  </a:schemeClr>
                </a:solidFill>
                <a:latin typeface="+mj-lt"/>
                <a:cs typeface="Calibri" panose="020F0502020204030204" pitchFamily="34" charset="0"/>
              </a:rPr>
              <a:t>….</a:t>
            </a:r>
          </a:p>
        </p:txBody>
      </p:sp>
      <p:sp>
        <p:nvSpPr>
          <p:cNvPr id="37" name="TextBox 36">
            <a:extLst>
              <a:ext uri="{FF2B5EF4-FFF2-40B4-BE49-F238E27FC236}">
                <a16:creationId xmlns:a16="http://schemas.microsoft.com/office/drawing/2014/main" id="{091D5AF1-EFC3-6868-36A3-3CDB89181D2D}"/>
              </a:ext>
            </a:extLst>
          </p:cNvPr>
          <p:cNvSpPr txBox="1"/>
          <p:nvPr/>
        </p:nvSpPr>
        <p:spPr>
          <a:xfrm>
            <a:off x="4051520" y="3115850"/>
            <a:ext cx="7961815" cy="1323439"/>
          </a:xfrm>
          <a:prstGeom prst="rect">
            <a:avLst/>
          </a:prstGeom>
          <a:noFill/>
        </p:spPr>
        <p:txBody>
          <a:bodyPr wrap="square" rtlCol="0">
            <a:spAutoFit/>
          </a:bodyPr>
          <a:lstStyle/>
          <a:p>
            <a:pPr algn="ctr"/>
            <a:r>
              <a:rPr lang="en-US" sz="2000" b="1" dirty="0"/>
              <a:t>FACS of Live CD45</a:t>
            </a:r>
            <a:r>
              <a:rPr lang="en-US" sz="2000" b="1" baseline="30000" dirty="0"/>
              <a:t>+</a:t>
            </a:r>
            <a:r>
              <a:rPr lang="en-US" sz="2000" b="1" dirty="0"/>
              <a:t> CD11b</a:t>
            </a:r>
            <a:r>
              <a:rPr lang="en-US" sz="2000" b="1" baseline="30000" dirty="0"/>
              <a:t>-</a:t>
            </a:r>
            <a:r>
              <a:rPr lang="en-US" sz="2000" b="1" dirty="0"/>
              <a:t>CD11c</a:t>
            </a:r>
            <a:r>
              <a:rPr lang="en-US" sz="2000" b="1" baseline="30000" dirty="0"/>
              <a:t>-</a:t>
            </a:r>
            <a:r>
              <a:rPr lang="en-US" sz="2000" b="1" dirty="0"/>
              <a:t>CD19</a:t>
            </a:r>
            <a:r>
              <a:rPr lang="en-US" sz="2000" b="1" baseline="30000" dirty="0"/>
              <a:t>-</a:t>
            </a:r>
            <a:r>
              <a:rPr lang="en-US" sz="2000" b="1" dirty="0"/>
              <a:t>TCR</a:t>
            </a:r>
            <a:r>
              <a:rPr lang="el-GR" sz="2000" b="1" dirty="0"/>
              <a:t>β</a:t>
            </a:r>
            <a:r>
              <a:rPr lang="en-US" sz="2000" b="1" baseline="30000" dirty="0"/>
              <a:t>- </a:t>
            </a:r>
            <a:r>
              <a:rPr lang="el-GR" sz="2000" b="1" dirty="0"/>
              <a:t>γδ</a:t>
            </a:r>
            <a:r>
              <a:rPr lang="en-US" sz="2000" b="1" dirty="0"/>
              <a:t>TCR</a:t>
            </a:r>
            <a:r>
              <a:rPr lang="en-US" sz="2000" b="1" baseline="30000" dirty="0"/>
              <a:t>+</a:t>
            </a:r>
            <a:r>
              <a:rPr lang="en-US" sz="2000" b="1" dirty="0"/>
              <a:t> cells</a:t>
            </a:r>
          </a:p>
          <a:p>
            <a:pPr algn="ctr"/>
            <a:r>
              <a:rPr lang="en-US" sz="2000" b="1" dirty="0"/>
              <a:t>(Sort equal number of cells from each of the B6 samples into one B6 collection tube and sort equal number of cells from each of the SAP KO samples into one SAP KO collection tube)</a:t>
            </a:r>
          </a:p>
        </p:txBody>
      </p:sp>
      <p:grpSp>
        <p:nvGrpSpPr>
          <p:cNvPr id="41" name="Group 40">
            <a:extLst>
              <a:ext uri="{FF2B5EF4-FFF2-40B4-BE49-F238E27FC236}">
                <a16:creationId xmlns:a16="http://schemas.microsoft.com/office/drawing/2014/main" id="{6FB632A7-08F6-71A0-768D-B3301916BF4D}"/>
              </a:ext>
            </a:extLst>
          </p:cNvPr>
          <p:cNvGrpSpPr/>
          <p:nvPr/>
        </p:nvGrpSpPr>
        <p:grpSpPr>
          <a:xfrm>
            <a:off x="927205" y="4632855"/>
            <a:ext cx="4222384" cy="734275"/>
            <a:chOff x="776554" y="4706345"/>
            <a:chExt cx="4222384" cy="734275"/>
          </a:xfrm>
        </p:grpSpPr>
        <p:cxnSp>
          <p:nvCxnSpPr>
            <p:cNvPr id="43" name="Straight Arrow Connector 42">
              <a:extLst>
                <a:ext uri="{FF2B5EF4-FFF2-40B4-BE49-F238E27FC236}">
                  <a16:creationId xmlns:a16="http://schemas.microsoft.com/office/drawing/2014/main" id="{0F4E6D3A-111A-2ADD-DF86-8574BF16FD6E}"/>
                </a:ext>
              </a:extLst>
            </p:cNvPr>
            <p:cNvCxnSpPr>
              <a:cxnSpLocks/>
            </p:cNvCxnSpPr>
            <p:nvPr/>
          </p:nvCxnSpPr>
          <p:spPr>
            <a:xfrm>
              <a:off x="776554" y="4706345"/>
              <a:ext cx="1373818" cy="73427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101B5E94-C91F-89E9-ACF4-D29D259E5EAA}"/>
                </a:ext>
              </a:extLst>
            </p:cNvPr>
            <p:cNvCxnSpPr>
              <a:cxnSpLocks/>
            </p:cNvCxnSpPr>
            <p:nvPr/>
          </p:nvCxnSpPr>
          <p:spPr>
            <a:xfrm>
              <a:off x="2150372" y="4760560"/>
              <a:ext cx="469606" cy="392436"/>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F7A1AD22-F761-1D6B-5881-518368FA8949}"/>
                </a:ext>
              </a:extLst>
            </p:cNvPr>
            <p:cNvCxnSpPr>
              <a:cxnSpLocks/>
            </p:cNvCxnSpPr>
            <p:nvPr/>
          </p:nvCxnSpPr>
          <p:spPr>
            <a:xfrm flipH="1">
              <a:off x="3129732" y="4786847"/>
              <a:ext cx="475218" cy="35777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9EC5E179-36CE-2A84-C3A1-85ED85EF8ADE}"/>
                </a:ext>
              </a:extLst>
            </p:cNvPr>
            <p:cNvCxnSpPr>
              <a:cxnSpLocks/>
            </p:cNvCxnSpPr>
            <p:nvPr/>
          </p:nvCxnSpPr>
          <p:spPr>
            <a:xfrm flipH="1">
              <a:off x="3524189" y="4790035"/>
              <a:ext cx="1474749" cy="65058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grpSp>
      <p:pic>
        <p:nvPicPr>
          <p:cNvPr id="58" name="Picture 57">
            <a:extLst>
              <a:ext uri="{FF2B5EF4-FFF2-40B4-BE49-F238E27FC236}">
                <a16:creationId xmlns:a16="http://schemas.microsoft.com/office/drawing/2014/main" id="{3BB5E825-D566-FA2A-6C4B-41E2256C3386}"/>
              </a:ext>
            </a:extLst>
          </p:cNvPr>
          <p:cNvPicPr>
            <a:picLocks noChangeAspect="1"/>
          </p:cNvPicPr>
          <p:nvPr/>
        </p:nvPicPr>
        <p:blipFill>
          <a:blip r:embed="rId4"/>
          <a:stretch>
            <a:fillRect/>
          </a:stretch>
        </p:blipFill>
        <p:spPr>
          <a:xfrm>
            <a:off x="2858581" y="5013160"/>
            <a:ext cx="421802" cy="1751718"/>
          </a:xfrm>
          <a:prstGeom prst="rect">
            <a:avLst/>
          </a:prstGeom>
        </p:spPr>
      </p:pic>
      <p:sp>
        <p:nvSpPr>
          <p:cNvPr id="66" name="TextBox 65">
            <a:extLst>
              <a:ext uri="{FF2B5EF4-FFF2-40B4-BE49-F238E27FC236}">
                <a16:creationId xmlns:a16="http://schemas.microsoft.com/office/drawing/2014/main" id="{59FF6710-1345-A9E1-9471-F93DBE353CEF}"/>
              </a:ext>
            </a:extLst>
          </p:cNvPr>
          <p:cNvSpPr txBox="1"/>
          <p:nvPr/>
        </p:nvSpPr>
        <p:spPr>
          <a:xfrm rot="16200000">
            <a:off x="1717952" y="5424850"/>
            <a:ext cx="1535952" cy="923330"/>
          </a:xfrm>
          <a:prstGeom prst="rect">
            <a:avLst/>
          </a:prstGeom>
          <a:noFill/>
        </p:spPr>
        <p:txBody>
          <a:bodyPr wrap="square" rtlCol="0">
            <a:spAutoFit/>
          </a:bodyPr>
          <a:lstStyle/>
          <a:p>
            <a:pPr algn="ctr"/>
            <a:r>
              <a:rPr lang="en-US" b="1" dirty="0"/>
              <a:t>B6</a:t>
            </a:r>
          </a:p>
          <a:p>
            <a:pPr algn="ctr"/>
            <a:r>
              <a:rPr lang="en-US" b="1" dirty="0"/>
              <a:t>Collection</a:t>
            </a:r>
          </a:p>
          <a:p>
            <a:pPr algn="ctr"/>
            <a:r>
              <a:rPr lang="en-US" b="1" dirty="0"/>
              <a:t>Tube</a:t>
            </a:r>
          </a:p>
        </p:txBody>
      </p:sp>
      <p:grpSp>
        <p:nvGrpSpPr>
          <p:cNvPr id="74" name="Group 73">
            <a:extLst>
              <a:ext uri="{FF2B5EF4-FFF2-40B4-BE49-F238E27FC236}">
                <a16:creationId xmlns:a16="http://schemas.microsoft.com/office/drawing/2014/main" id="{C8A2ACA4-3DA7-377E-FC0C-DBD162598290}"/>
              </a:ext>
            </a:extLst>
          </p:cNvPr>
          <p:cNvGrpSpPr/>
          <p:nvPr/>
        </p:nvGrpSpPr>
        <p:grpSpPr>
          <a:xfrm>
            <a:off x="7369464" y="4646022"/>
            <a:ext cx="4222384" cy="734275"/>
            <a:chOff x="776554" y="4706345"/>
            <a:chExt cx="4222384" cy="734275"/>
          </a:xfrm>
        </p:grpSpPr>
        <p:cxnSp>
          <p:nvCxnSpPr>
            <p:cNvPr id="75" name="Straight Arrow Connector 74">
              <a:extLst>
                <a:ext uri="{FF2B5EF4-FFF2-40B4-BE49-F238E27FC236}">
                  <a16:creationId xmlns:a16="http://schemas.microsoft.com/office/drawing/2014/main" id="{78CECFDB-3AB0-3995-0073-56D43F5A06AD}"/>
                </a:ext>
              </a:extLst>
            </p:cNvPr>
            <p:cNvCxnSpPr>
              <a:cxnSpLocks/>
            </p:cNvCxnSpPr>
            <p:nvPr/>
          </p:nvCxnSpPr>
          <p:spPr>
            <a:xfrm>
              <a:off x="776554" y="4706345"/>
              <a:ext cx="1373818" cy="73427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5E5D6E66-02B2-A5E3-2BB7-0281FDC3841D}"/>
                </a:ext>
              </a:extLst>
            </p:cNvPr>
            <p:cNvCxnSpPr>
              <a:cxnSpLocks/>
            </p:cNvCxnSpPr>
            <p:nvPr/>
          </p:nvCxnSpPr>
          <p:spPr>
            <a:xfrm>
              <a:off x="2150372" y="4760560"/>
              <a:ext cx="469606" cy="392436"/>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986E5202-8355-DEAB-D92E-54CD04A93F8A}"/>
                </a:ext>
              </a:extLst>
            </p:cNvPr>
            <p:cNvCxnSpPr>
              <a:cxnSpLocks/>
            </p:cNvCxnSpPr>
            <p:nvPr/>
          </p:nvCxnSpPr>
          <p:spPr>
            <a:xfrm flipH="1">
              <a:off x="3129732" y="4786847"/>
              <a:ext cx="475218" cy="35777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1C50155A-9BDE-560F-8CFC-CC71F4856977}"/>
                </a:ext>
              </a:extLst>
            </p:cNvPr>
            <p:cNvCxnSpPr>
              <a:cxnSpLocks/>
            </p:cNvCxnSpPr>
            <p:nvPr/>
          </p:nvCxnSpPr>
          <p:spPr>
            <a:xfrm flipH="1">
              <a:off x="3524189" y="4790035"/>
              <a:ext cx="1474749" cy="65058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grpSp>
      <p:pic>
        <p:nvPicPr>
          <p:cNvPr id="83" name="Picture 82">
            <a:extLst>
              <a:ext uri="{FF2B5EF4-FFF2-40B4-BE49-F238E27FC236}">
                <a16:creationId xmlns:a16="http://schemas.microsoft.com/office/drawing/2014/main" id="{7E116E20-623C-B664-8A1C-EA069CDB59CE}"/>
              </a:ext>
            </a:extLst>
          </p:cNvPr>
          <p:cNvPicPr>
            <a:picLocks noChangeAspect="1"/>
          </p:cNvPicPr>
          <p:nvPr/>
        </p:nvPicPr>
        <p:blipFill>
          <a:blip r:embed="rId4"/>
          <a:stretch>
            <a:fillRect/>
          </a:stretch>
        </p:blipFill>
        <p:spPr>
          <a:xfrm>
            <a:off x="9300840" y="5026327"/>
            <a:ext cx="421802" cy="1751718"/>
          </a:xfrm>
          <a:prstGeom prst="rect">
            <a:avLst/>
          </a:prstGeom>
        </p:spPr>
      </p:pic>
      <p:sp>
        <p:nvSpPr>
          <p:cNvPr id="95" name="TextBox 94">
            <a:extLst>
              <a:ext uri="{FF2B5EF4-FFF2-40B4-BE49-F238E27FC236}">
                <a16:creationId xmlns:a16="http://schemas.microsoft.com/office/drawing/2014/main" id="{9BBF4F89-A1A3-4FAF-0336-A89AC4F39B53}"/>
              </a:ext>
            </a:extLst>
          </p:cNvPr>
          <p:cNvSpPr txBox="1"/>
          <p:nvPr/>
        </p:nvSpPr>
        <p:spPr>
          <a:xfrm rot="16200000">
            <a:off x="8210109" y="5482000"/>
            <a:ext cx="1535952" cy="923330"/>
          </a:xfrm>
          <a:prstGeom prst="rect">
            <a:avLst/>
          </a:prstGeom>
          <a:noFill/>
        </p:spPr>
        <p:txBody>
          <a:bodyPr wrap="square" rtlCol="0">
            <a:spAutoFit/>
          </a:bodyPr>
          <a:lstStyle/>
          <a:p>
            <a:pPr algn="ctr"/>
            <a:r>
              <a:rPr lang="en-US" b="1" dirty="0"/>
              <a:t>SAP KO</a:t>
            </a:r>
          </a:p>
          <a:p>
            <a:pPr algn="ctr"/>
            <a:r>
              <a:rPr lang="en-US" b="1" dirty="0"/>
              <a:t>Collection</a:t>
            </a:r>
          </a:p>
          <a:p>
            <a:pPr algn="ctr"/>
            <a:r>
              <a:rPr lang="en-US" b="1" dirty="0"/>
              <a:t>Tube</a:t>
            </a:r>
          </a:p>
        </p:txBody>
      </p:sp>
    </p:spTree>
    <p:extLst>
      <p:ext uri="{BB962C8B-B14F-4D97-AF65-F5344CB8AC3E}">
        <p14:creationId xmlns:p14="http://schemas.microsoft.com/office/powerpoint/2010/main" val="16856726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AEE1F71-E192-F7CC-55C1-F2A8821344CA}"/>
              </a:ext>
            </a:extLst>
          </p:cNvPr>
          <p:cNvSpPr txBox="1"/>
          <p:nvPr/>
        </p:nvSpPr>
        <p:spPr>
          <a:xfrm>
            <a:off x="1838139" y="-80497"/>
            <a:ext cx="8367708" cy="523220"/>
          </a:xfrm>
          <a:prstGeom prst="rect">
            <a:avLst/>
          </a:prstGeom>
          <a:noFill/>
        </p:spPr>
        <p:txBody>
          <a:bodyPr wrap="square" rtlCol="0">
            <a:spAutoFit/>
          </a:bodyPr>
          <a:lstStyle/>
          <a:p>
            <a:pPr algn="ctr"/>
            <a:r>
              <a:rPr lang="en-US" sz="2800" b="1" dirty="0">
                <a:solidFill>
                  <a:schemeClr val="accent5">
                    <a:lumMod val="50000"/>
                  </a:schemeClr>
                </a:solidFill>
                <a:latin typeface="+mj-lt"/>
                <a:cs typeface="Calibri" panose="020F0502020204030204" pitchFamily="34" charset="0"/>
              </a:rPr>
              <a:t>Experimental Design </a:t>
            </a:r>
            <a:r>
              <a:rPr lang="en-US" sz="2800" b="1" dirty="0" err="1">
                <a:solidFill>
                  <a:schemeClr val="accent5">
                    <a:lumMod val="50000"/>
                  </a:schemeClr>
                </a:solidFill>
                <a:latin typeface="+mj-lt"/>
                <a:cs typeface="Calibri" panose="020F0502020204030204" pitchFamily="34" charset="0"/>
              </a:rPr>
              <a:t>cont</a:t>
            </a:r>
            <a:r>
              <a:rPr lang="en-US" sz="2800" b="1" dirty="0">
                <a:solidFill>
                  <a:schemeClr val="accent5">
                    <a:lumMod val="50000"/>
                  </a:schemeClr>
                </a:solidFill>
                <a:latin typeface="+mj-lt"/>
                <a:cs typeface="Calibri" panose="020F0502020204030204" pitchFamily="34" charset="0"/>
              </a:rPr>
              <a:t>….</a:t>
            </a:r>
          </a:p>
        </p:txBody>
      </p:sp>
      <p:pic>
        <p:nvPicPr>
          <p:cNvPr id="58" name="Picture 57">
            <a:extLst>
              <a:ext uri="{FF2B5EF4-FFF2-40B4-BE49-F238E27FC236}">
                <a16:creationId xmlns:a16="http://schemas.microsoft.com/office/drawing/2014/main" id="{3BB5E825-D566-FA2A-6C4B-41E2256C3386}"/>
              </a:ext>
            </a:extLst>
          </p:cNvPr>
          <p:cNvPicPr>
            <a:picLocks noChangeAspect="1"/>
          </p:cNvPicPr>
          <p:nvPr/>
        </p:nvPicPr>
        <p:blipFill>
          <a:blip r:embed="rId2"/>
          <a:stretch>
            <a:fillRect/>
          </a:stretch>
        </p:blipFill>
        <p:spPr>
          <a:xfrm>
            <a:off x="4356077" y="679614"/>
            <a:ext cx="421802" cy="1751718"/>
          </a:xfrm>
          <a:prstGeom prst="rect">
            <a:avLst/>
          </a:prstGeom>
        </p:spPr>
      </p:pic>
      <p:sp>
        <p:nvSpPr>
          <p:cNvPr id="66" name="TextBox 65">
            <a:extLst>
              <a:ext uri="{FF2B5EF4-FFF2-40B4-BE49-F238E27FC236}">
                <a16:creationId xmlns:a16="http://schemas.microsoft.com/office/drawing/2014/main" id="{59FF6710-1345-A9E1-9471-F93DBE353CEF}"/>
              </a:ext>
            </a:extLst>
          </p:cNvPr>
          <p:cNvSpPr txBox="1"/>
          <p:nvPr/>
        </p:nvSpPr>
        <p:spPr>
          <a:xfrm rot="16200000">
            <a:off x="3215448" y="1091304"/>
            <a:ext cx="1535952" cy="923330"/>
          </a:xfrm>
          <a:prstGeom prst="rect">
            <a:avLst/>
          </a:prstGeom>
          <a:noFill/>
        </p:spPr>
        <p:txBody>
          <a:bodyPr wrap="square" rtlCol="0">
            <a:spAutoFit/>
          </a:bodyPr>
          <a:lstStyle/>
          <a:p>
            <a:pPr algn="ctr"/>
            <a:r>
              <a:rPr lang="en-US" b="1" dirty="0"/>
              <a:t>B6</a:t>
            </a:r>
          </a:p>
          <a:p>
            <a:pPr algn="ctr"/>
            <a:r>
              <a:rPr lang="en-US" b="1" dirty="0"/>
              <a:t>Collection</a:t>
            </a:r>
          </a:p>
          <a:p>
            <a:pPr algn="ctr"/>
            <a:r>
              <a:rPr lang="en-US" b="1" dirty="0"/>
              <a:t>Tube</a:t>
            </a:r>
          </a:p>
        </p:txBody>
      </p:sp>
      <p:pic>
        <p:nvPicPr>
          <p:cNvPr id="83" name="Picture 82">
            <a:extLst>
              <a:ext uri="{FF2B5EF4-FFF2-40B4-BE49-F238E27FC236}">
                <a16:creationId xmlns:a16="http://schemas.microsoft.com/office/drawing/2014/main" id="{7E116E20-623C-B664-8A1C-EA069CDB59CE}"/>
              </a:ext>
            </a:extLst>
          </p:cNvPr>
          <p:cNvPicPr>
            <a:picLocks noChangeAspect="1"/>
          </p:cNvPicPr>
          <p:nvPr/>
        </p:nvPicPr>
        <p:blipFill>
          <a:blip r:embed="rId2"/>
          <a:stretch>
            <a:fillRect/>
          </a:stretch>
        </p:blipFill>
        <p:spPr>
          <a:xfrm>
            <a:off x="6992321" y="677110"/>
            <a:ext cx="421802" cy="1751718"/>
          </a:xfrm>
          <a:prstGeom prst="rect">
            <a:avLst/>
          </a:prstGeom>
        </p:spPr>
      </p:pic>
      <p:sp>
        <p:nvSpPr>
          <p:cNvPr id="95" name="TextBox 94">
            <a:extLst>
              <a:ext uri="{FF2B5EF4-FFF2-40B4-BE49-F238E27FC236}">
                <a16:creationId xmlns:a16="http://schemas.microsoft.com/office/drawing/2014/main" id="{9BBF4F89-A1A3-4FAF-0336-A89AC4F39B53}"/>
              </a:ext>
            </a:extLst>
          </p:cNvPr>
          <p:cNvSpPr txBox="1"/>
          <p:nvPr/>
        </p:nvSpPr>
        <p:spPr>
          <a:xfrm rot="16200000">
            <a:off x="5901590" y="1132783"/>
            <a:ext cx="1535952" cy="923330"/>
          </a:xfrm>
          <a:prstGeom prst="rect">
            <a:avLst/>
          </a:prstGeom>
          <a:noFill/>
        </p:spPr>
        <p:txBody>
          <a:bodyPr wrap="square" rtlCol="0">
            <a:spAutoFit/>
          </a:bodyPr>
          <a:lstStyle/>
          <a:p>
            <a:pPr algn="ctr"/>
            <a:r>
              <a:rPr lang="en-US" b="1" dirty="0"/>
              <a:t>SAP KO</a:t>
            </a:r>
          </a:p>
          <a:p>
            <a:pPr algn="ctr"/>
            <a:r>
              <a:rPr lang="en-US" b="1" dirty="0"/>
              <a:t>Collection</a:t>
            </a:r>
          </a:p>
          <a:p>
            <a:pPr algn="ctr"/>
            <a:r>
              <a:rPr lang="en-US" b="1" dirty="0"/>
              <a:t>Tube</a:t>
            </a:r>
          </a:p>
        </p:txBody>
      </p:sp>
      <p:sp>
        <p:nvSpPr>
          <p:cNvPr id="3" name="TextBox 2">
            <a:extLst>
              <a:ext uri="{FF2B5EF4-FFF2-40B4-BE49-F238E27FC236}">
                <a16:creationId xmlns:a16="http://schemas.microsoft.com/office/drawing/2014/main" id="{9BE1F39E-8343-EDC6-9CDD-C38C0821633E}"/>
              </a:ext>
            </a:extLst>
          </p:cNvPr>
          <p:cNvSpPr txBox="1"/>
          <p:nvPr/>
        </p:nvSpPr>
        <p:spPr>
          <a:xfrm>
            <a:off x="3521759" y="2772821"/>
            <a:ext cx="4638261" cy="369332"/>
          </a:xfrm>
          <a:prstGeom prst="rect">
            <a:avLst/>
          </a:prstGeom>
          <a:solidFill>
            <a:schemeClr val="accent3">
              <a:lumMod val="20000"/>
              <a:lumOff val="80000"/>
            </a:schemeClr>
          </a:solidFill>
        </p:spPr>
        <p:txBody>
          <a:bodyPr wrap="square" rtlCol="0">
            <a:spAutoFit/>
          </a:bodyPr>
          <a:lstStyle/>
          <a:p>
            <a:pPr algn="ctr"/>
            <a:r>
              <a:rPr lang="en-US" dirty="0"/>
              <a:t>Spin at 400 </a:t>
            </a:r>
            <a:r>
              <a:rPr lang="en-US" dirty="0" err="1"/>
              <a:t>rcf</a:t>
            </a:r>
            <a:r>
              <a:rPr lang="en-US" dirty="0"/>
              <a:t> for 10 mins (4</a:t>
            </a:r>
            <a:r>
              <a:rPr lang="en-US" baseline="30000" dirty="0"/>
              <a:t>0</a:t>
            </a:r>
            <a:r>
              <a:rPr lang="en-US" dirty="0"/>
              <a:t>C)</a:t>
            </a:r>
          </a:p>
        </p:txBody>
      </p:sp>
      <p:sp>
        <p:nvSpPr>
          <p:cNvPr id="4" name="TextBox 3">
            <a:extLst>
              <a:ext uri="{FF2B5EF4-FFF2-40B4-BE49-F238E27FC236}">
                <a16:creationId xmlns:a16="http://schemas.microsoft.com/office/drawing/2014/main" id="{92EE0306-4517-0496-7C33-FAA817D07AFD}"/>
              </a:ext>
            </a:extLst>
          </p:cNvPr>
          <p:cNvSpPr txBox="1"/>
          <p:nvPr/>
        </p:nvSpPr>
        <p:spPr>
          <a:xfrm>
            <a:off x="3521759" y="3496894"/>
            <a:ext cx="4638261" cy="646331"/>
          </a:xfrm>
          <a:prstGeom prst="rect">
            <a:avLst/>
          </a:prstGeom>
          <a:solidFill>
            <a:schemeClr val="accent3">
              <a:lumMod val="20000"/>
              <a:lumOff val="80000"/>
            </a:schemeClr>
          </a:solidFill>
        </p:spPr>
        <p:txBody>
          <a:bodyPr wrap="square" rtlCol="0">
            <a:spAutoFit/>
          </a:bodyPr>
          <a:lstStyle/>
          <a:p>
            <a:pPr algn="ctr"/>
            <a:r>
              <a:rPr lang="en-US" dirty="0"/>
              <a:t>Combine all the cells into one 1.5ml microcentrifuge tube</a:t>
            </a:r>
          </a:p>
        </p:txBody>
      </p:sp>
      <p:sp>
        <p:nvSpPr>
          <p:cNvPr id="5" name="TextBox 4">
            <a:extLst>
              <a:ext uri="{FF2B5EF4-FFF2-40B4-BE49-F238E27FC236}">
                <a16:creationId xmlns:a16="http://schemas.microsoft.com/office/drawing/2014/main" id="{80F4143F-E37D-9E8B-CF35-CCD164648A4C}"/>
              </a:ext>
            </a:extLst>
          </p:cNvPr>
          <p:cNvSpPr txBox="1"/>
          <p:nvPr/>
        </p:nvSpPr>
        <p:spPr>
          <a:xfrm>
            <a:off x="3521759" y="4475516"/>
            <a:ext cx="4638261" cy="369332"/>
          </a:xfrm>
          <a:prstGeom prst="rect">
            <a:avLst/>
          </a:prstGeom>
          <a:solidFill>
            <a:schemeClr val="accent3">
              <a:lumMod val="20000"/>
              <a:lumOff val="80000"/>
            </a:schemeClr>
          </a:solidFill>
        </p:spPr>
        <p:txBody>
          <a:bodyPr wrap="square" rtlCol="0">
            <a:spAutoFit/>
          </a:bodyPr>
          <a:lstStyle/>
          <a:p>
            <a:pPr algn="ctr"/>
            <a:r>
              <a:rPr lang="en-US" dirty="0"/>
              <a:t>Resuspend and Count</a:t>
            </a:r>
          </a:p>
        </p:txBody>
      </p:sp>
      <p:sp>
        <p:nvSpPr>
          <p:cNvPr id="6" name="TextBox 5">
            <a:extLst>
              <a:ext uri="{FF2B5EF4-FFF2-40B4-BE49-F238E27FC236}">
                <a16:creationId xmlns:a16="http://schemas.microsoft.com/office/drawing/2014/main" id="{860AFAD2-B6CD-4B8F-A40B-07B6B90EA531}"/>
              </a:ext>
            </a:extLst>
          </p:cNvPr>
          <p:cNvSpPr txBox="1"/>
          <p:nvPr/>
        </p:nvSpPr>
        <p:spPr>
          <a:xfrm>
            <a:off x="3521758" y="5188841"/>
            <a:ext cx="3038067" cy="1200329"/>
          </a:xfrm>
          <a:prstGeom prst="rect">
            <a:avLst/>
          </a:prstGeom>
          <a:solidFill>
            <a:schemeClr val="accent3">
              <a:lumMod val="20000"/>
              <a:lumOff val="80000"/>
            </a:schemeClr>
          </a:solidFill>
        </p:spPr>
        <p:txBody>
          <a:bodyPr wrap="square" rtlCol="0">
            <a:spAutoFit/>
          </a:bodyPr>
          <a:lstStyle/>
          <a:p>
            <a:pPr algn="ctr"/>
            <a:r>
              <a:rPr lang="en-US" dirty="0"/>
              <a:t>Adjust concentration (if needed) and proceed to library preparation following 10X genomics kit protocols</a:t>
            </a:r>
          </a:p>
        </p:txBody>
      </p:sp>
      <p:pic>
        <p:nvPicPr>
          <p:cNvPr id="7" name="Picture 6">
            <a:extLst>
              <a:ext uri="{FF2B5EF4-FFF2-40B4-BE49-F238E27FC236}">
                <a16:creationId xmlns:a16="http://schemas.microsoft.com/office/drawing/2014/main" id="{9A06210B-2CBF-F6E7-A223-796FE073689E}"/>
              </a:ext>
            </a:extLst>
          </p:cNvPr>
          <p:cNvPicPr>
            <a:picLocks noChangeAspect="1"/>
          </p:cNvPicPr>
          <p:nvPr/>
        </p:nvPicPr>
        <p:blipFill>
          <a:blip r:embed="rId3"/>
          <a:stretch>
            <a:fillRect/>
          </a:stretch>
        </p:blipFill>
        <p:spPr>
          <a:xfrm>
            <a:off x="6427305" y="5071123"/>
            <a:ext cx="2905546" cy="1466522"/>
          </a:xfrm>
          <a:prstGeom prst="rect">
            <a:avLst/>
          </a:prstGeom>
        </p:spPr>
      </p:pic>
      <p:cxnSp>
        <p:nvCxnSpPr>
          <p:cNvPr id="8" name="Straight Arrow Connector 7">
            <a:extLst>
              <a:ext uri="{FF2B5EF4-FFF2-40B4-BE49-F238E27FC236}">
                <a16:creationId xmlns:a16="http://schemas.microsoft.com/office/drawing/2014/main" id="{02170823-5C2B-A275-3E9D-2456D7178023}"/>
              </a:ext>
            </a:extLst>
          </p:cNvPr>
          <p:cNvCxnSpPr>
            <a:cxnSpLocks/>
          </p:cNvCxnSpPr>
          <p:nvPr/>
        </p:nvCxnSpPr>
        <p:spPr>
          <a:xfrm>
            <a:off x="5811677" y="3166842"/>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FD37F697-8786-9188-1A23-BA35337C9E02}"/>
              </a:ext>
            </a:extLst>
          </p:cNvPr>
          <p:cNvCxnSpPr>
            <a:cxnSpLocks/>
          </p:cNvCxnSpPr>
          <p:nvPr/>
        </p:nvCxnSpPr>
        <p:spPr>
          <a:xfrm>
            <a:off x="5811677" y="4169729"/>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0C9EF682-46AB-B4C9-2564-1DE612143468}"/>
              </a:ext>
            </a:extLst>
          </p:cNvPr>
          <p:cNvCxnSpPr>
            <a:cxnSpLocks/>
          </p:cNvCxnSpPr>
          <p:nvPr/>
        </p:nvCxnSpPr>
        <p:spPr>
          <a:xfrm>
            <a:off x="5811677" y="4921221"/>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86E08952-D83E-C7D6-EFD7-3EBCAADFF3F0}"/>
              </a:ext>
            </a:extLst>
          </p:cNvPr>
          <p:cNvCxnSpPr>
            <a:cxnSpLocks/>
          </p:cNvCxnSpPr>
          <p:nvPr/>
        </p:nvCxnSpPr>
        <p:spPr>
          <a:xfrm>
            <a:off x="4572599" y="2428828"/>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E097D80F-5362-CC2C-113D-C18A297020E9}"/>
              </a:ext>
            </a:extLst>
          </p:cNvPr>
          <p:cNvCxnSpPr>
            <a:cxnSpLocks/>
          </p:cNvCxnSpPr>
          <p:nvPr/>
        </p:nvCxnSpPr>
        <p:spPr>
          <a:xfrm>
            <a:off x="7216408" y="2446514"/>
            <a:ext cx="0" cy="29980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FEF119EA-1B1B-4245-FFA1-4A2DE56ABFCE}"/>
              </a:ext>
            </a:extLst>
          </p:cNvPr>
          <p:cNvSpPr txBox="1"/>
          <p:nvPr/>
        </p:nvSpPr>
        <p:spPr>
          <a:xfrm>
            <a:off x="9200331" y="5316651"/>
            <a:ext cx="3038067" cy="1077218"/>
          </a:xfrm>
          <a:prstGeom prst="rect">
            <a:avLst/>
          </a:prstGeom>
          <a:solidFill>
            <a:schemeClr val="accent6">
              <a:lumMod val="20000"/>
              <a:lumOff val="80000"/>
            </a:schemeClr>
          </a:solidFill>
        </p:spPr>
        <p:txBody>
          <a:bodyPr wrap="square" rtlCol="0">
            <a:spAutoFit/>
          </a:bodyPr>
          <a:lstStyle/>
          <a:p>
            <a:pPr algn="ctr"/>
            <a:r>
              <a:rPr lang="en-US" sz="1600" b="0" dirty="0">
                <a:effectLst/>
                <a:latin typeface="DINNextLTPro"/>
              </a:rPr>
              <a:t>As we are interested in single cell immune profiling, we need to use the Chromium Next GEM Single Cell 5</a:t>
            </a:r>
            <a:r>
              <a:rPr lang="en-US" sz="1600" dirty="0">
                <a:effectLst/>
                <a:latin typeface="ArialNarrow" panose="020B0606020202030204" pitchFamily="34" charset="0"/>
              </a:rPr>
              <a:t>' </a:t>
            </a:r>
            <a:r>
              <a:rPr lang="en-US" sz="1600" b="0" dirty="0">
                <a:effectLst/>
                <a:latin typeface="DINNextLTPro"/>
              </a:rPr>
              <a:t>Reagent Kits (v1.1 or v2)</a:t>
            </a:r>
            <a:endParaRPr lang="en-US" sz="1600" dirty="0"/>
          </a:p>
        </p:txBody>
      </p:sp>
    </p:spTree>
    <p:extLst>
      <p:ext uri="{BB962C8B-B14F-4D97-AF65-F5344CB8AC3E}">
        <p14:creationId xmlns:p14="http://schemas.microsoft.com/office/powerpoint/2010/main" val="12471542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EA50B87-235B-014F-A2F0-314874347E58}"/>
              </a:ext>
            </a:extLst>
          </p:cNvPr>
          <p:cNvSpPr txBox="1"/>
          <p:nvPr/>
        </p:nvSpPr>
        <p:spPr>
          <a:xfrm>
            <a:off x="1189955" y="126120"/>
            <a:ext cx="11002045" cy="430887"/>
          </a:xfrm>
          <a:prstGeom prst="rect">
            <a:avLst/>
          </a:prstGeom>
          <a:noFill/>
        </p:spPr>
        <p:txBody>
          <a:bodyPr wrap="square" rtlCol="0">
            <a:spAutoFit/>
          </a:bodyPr>
          <a:lstStyle/>
          <a:p>
            <a:r>
              <a:rPr lang="en-US" sz="2200" b="1">
                <a:solidFill>
                  <a:schemeClr val="accent5">
                    <a:lumMod val="50000"/>
                  </a:schemeClr>
                </a:solidFill>
                <a:latin typeface="+mj-lt"/>
              </a:rPr>
              <a:t>Innate like </a:t>
            </a:r>
            <a:r>
              <a:rPr lang="el-GR" sz="2200" b="1" err="1">
                <a:solidFill>
                  <a:schemeClr val="accent5">
                    <a:lumMod val="50000"/>
                  </a:schemeClr>
                </a:solidFill>
                <a:latin typeface="+mj-lt"/>
              </a:rPr>
              <a:t>γδ</a:t>
            </a:r>
            <a:r>
              <a:rPr lang="el-GR" sz="2200" b="1">
                <a:solidFill>
                  <a:schemeClr val="accent5">
                    <a:lumMod val="50000"/>
                  </a:schemeClr>
                </a:solidFill>
                <a:latin typeface="+mj-lt"/>
              </a:rPr>
              <a:t> Τ </a:t>
            </a:r>
            <a:r>
              <a:rPr lang="en-US" sz="2200" b="1">
                <a:solidFill>
                  <a:schemeClr val="accent5">
                    <a:lumMod val="50000"/>
                  </a:schemeClr>
                </a:solidFill>
                <a:latin typeface="+mj-lt"/>
              </a:rPr>
              <a:t>cells can be subdivided into </a:t>
            </a:r>
            <a:r>
              <a:rPr lang="el-GR" sz="2200" b="1">
                <a:solidFill>
                  <a:schemeClr val="accent5">
                    <a:lumMod val="50000"/>
                  </a:schemeClr>
                </a:solidFill>
                <a:latin typeface="+mj-lt"/>
              </a:rPr>
              <a:t>γδ</a:t>
            </a:r>
            <a:r>
              <a:rPr lang="en-US" sz="2200" b="1">
                <a:solidFill>
                  <a:schemeClr val="accent5">
                    <a:lumMod val="50000"/>
                  </a:schemeClr>
                </a:solidFill>
                <a:latin typeface="+mj-lt"/>
              </a:rPr>
              <a:t>T</a:t>
            </a:r>
            <a:r>
              <a:rPr lang="el-GR" sz="2200" b="1">
                <a:solidFill>
                  <a:schemeClr val="accent5">
                    <a:lumMod val="50000"/>
                  </a:schemeClr>
                </a:solidFill>
                <a:latin typeface="+mj-lt"/>
              </a:rPr>
              <a:t>17</a:t>
            </a:r>
            <a:r>
              <a:rPr lang="en-US" sz="2200" b="1">
                <a:solidFill>
                  <a:schemeClr val="accent5">
                    <a:lumMod val="50000"/>
                  </a:schemeClr>
                </a:solidFill>
                <a:latin typeface="+mj-lt"/>
              </a:rPr>
              <a:t>, </a:t>
            </a:r>
            <a:r>
              <a:rPr lang="el-GR" sz="2200" b="1">
                <a:solidFill>
                  <a:schemeClr val="accent5">
                    <a:lumMod val="50000"/>
                  </a:schemeClr>
                </a:solidFill>
                <a:latin typeface="+mj-lt"/>
              </a:rPr>
              <a:t>γδ</a:t>
            </a:r>
            <a:r>
              <a:rPr lang="en-US" sz="2200" b="1">
                <a:solidFill>
                  <a:schemeClr val="accent5">
                    <a:lumMod val="50000"/>
                  </a:schemeClr>
                </a:solidFill>
                <a:latin typeface="+mj-lt"/>
              </a:rPr>
              <a:t>T1, and </a:t>
            </a:r>
            <a:r>
              <a:rPr lang="el-GR" sz="2200" b="1">
                <a:solidFill>
                  <a:schemeClr val="accent5">
                    <a:lumMod val="50000"/>
                  </a:schemeClr>
                </a:solidFill>
                <a:latin typeface="+mj-lt"/>
              </a:rPr>
              <a:t>γδ</a:t>
            </a:r>
            <a:r>
              <a:rPr lang="en-US" sz="2200" b="1">
                <a:solidFill>
                  <a:schemeClr val="accent5">
                    <a:lumMod val="50000"/>
                  </a:schemeClr>
                </a:solidFill>
                <a:latin typeface="+mj-lt"/>
              </a:rPr>
              <a:t>T2  functional subsets</a:t>
            </a:r>
          </a:p>
        </p:txBody>
      </p:sp>
      <p:sp>
        <p:nvSpPr>
          <p:cNvPr id="27" name="TextBox 26">
            <a:extLst>
              <a:ext uri="{FF2B5EF4-FFF2-40B4-BE49-F238E27FC236}">
                <a16:creationId xmlns:a16="http://schemas.microsoft.com/office/drawing/2014/main" id="{1F03AF58-9DB6-864F-826D-17ED179F29F4}"/>
              </a:ext>
            </a:extLst>
          </p:cNvPr>
          <p:cNvSpPr txBox="1"/>
          <p:nvPr/>
        </p:nvSpPr>
        <p:spPr>
          <a:xfrm>
            <a:off x="1902257" y="5212146"/>
            <a:ext cx="3196046" cy="1310640"/>
          </a:xfrm>
          <a:prstGeom prst="rect">
            <a:avLst/>
          </a:prstGeom>
          <a:noFill/>
        </p:spPr>
        <p:txBody>
          <a:bodyPr wrap="square" rtlCol="0">
            <a:spAutoFit/>
          </a:bodyPr>
          <a:lstStyle/>
          <a:p>
            <a:endParaRPr lang="en-US"/>
          </a:p>
        </p:txBody>
      </p:sp>
      <p:pic>
        <p:nvPicPr>
          <p:cNvPr id="5" name="Picture 4">
            <a:extLst>
              <a:ext uri="{FF2B5EF4-FFF2-40B4-BE49-F238E27FC236}">
                <a16:creationId xmlns:a16="http://schemas.microsoft.com/office/drawing/2014/main" id="{97F08487-11F9-8788-126A-677F1917C5EC}"/>
              </a:ext>
            </a:extLst>
          </p:cNvPr>
          <p:cNvPicPr>
            <a:picLocks noChangeAspect="1"/>
          </p:cNvPicPr>
          <p:nvPr/>
        </p:nvPicPr>
        <p:blipFill>
          <a:blip r:embed="rId3"/>
          <a:stretch>
            <a:fillRect/>
          </a:stretch>
        </p:blipFill>
        <p:spPr>
          <a:xfrm>
            <a:off x="8920019" y="762415"/>
            <a:ext cx="2485748" cy="2560320"/>
          </a:xfrm>
          <a:prstGeom prst="rect">
            <a:avLst/>
          </a:prstGeom>
        </p:spPr>
      </p:pic>
      <p:sp>
        <p:nvSpPr>
          <p:cNvPr id="6" name="TextBox 5">
            <a:extLst>
              <a:ext uri="{FF2B5EF4-FFF2-40B4-BE49-F238E27FC236}">
                <a16:creationId xmlns:a16="http://schemas.microsoft.com/office/drawing/2014/main" id="{A650A8A7-7972-ED46-DF84-E33CE2AC8712}"/>
              </a:ext>
            </a:extLst>
          </p:cNvPr>
          <p:cNvSpPr txBox="1"/>
          <p:nvPr/>
        </p:nvSpPr>
        <p:spPr>
          <a:xfrm>
            <a:off x="8920019" y="3706586"/>
            <a:ext cx="730167" cy="400110"/>
          </a:xfrm>
          <a:prstGeom prst="rect">
            <a:avLst/>
          </a:prstGeom>
          <a:noFill/>
        </p:spPr>
        <p:txBody>
          <a:bodyPr wrap="square" rtlCol="0">
            <a:spAutoFit/>
          </a:bodyPr>
          <a:lstStyle/>
          <a:p>
            <a:r>
              <a:rPr lang="el-GR" sz="2000" b="1"/>
              <a:t>γδΤ2</a:t>
            </a:r>
            <a:endParaRPr lang="en-US" sz="2000" b="1"/>
          </a:p>
        </p:txBody>
      </p:sp>
      <p:sp>
        <p:nvSpPr>
          <p:cNvPr id="15" name="TextBox 14">
            <a:extLst>
              <a:ext uri="{FF2B5EF4-FFF2-40B4-BE49-F238E27FC236}">
                <a16:creationId xmlns:a16="http://schemas.microsoft.com/office/drawing/2014/main" id="{E381F26D-1BF4-DE6F-CB98-72B855F55A11}"/>
              </a:ext>
            </a:extLst>
          </p:cNvPr>
          <p:cNvSpPr txBox="1"/>
          <p:nvPr/>
        </p:nvSpPr>
        <p:spPr>
          <a:xfrm>
            <a:off x="10778755" y="3706586"/>
            <a:ext cx="730167" cy="400110"/>
          </a:xfrm>
          <a:prstGeom prst="rect">
            <a:avLst/>
          </a:prstGeom>
          <a:noFill/>
        </p:spPr>
        <p:txBody>
          <a:bodyPr wrap="square" rtlCol="0">
            <a:spAutoFit/>
          </a:bodyPr>
          <a:lstStyle/>
          <a:p>
            <a:r>
              <a:rPr lang="el-GR" sz="2000" b="1"/>
              <a:t>γδΤ1</a:t>
            </a:r>
            <a:endParaRPr lang="en-US" sz="2000" b="1"/>
          </a:p>
        </p:txBody>
      </p:sp>
      <p:pic>
        <p:nvPicPr>
          <p:cNvPr id="3" name="Picture 2">
            <a:extLst>
              <a:ext uri="{FF2B5EF4-FFF2-40B4-BE49-F238E27FC236}">
                <a16:creationId xmlns:a16="http://schemas.microsoft.com/office/drawing/2014/main" id="{E634E3CC-3E59-B837-36A4-896C39F7B8F7}"/>
              </a:ext>
            </a:extLst>
          </p:cNvPr>
          <p:cNvPicPr>
            <a:picLocks noChangeAspect="1"/>
          </p:cNvPicPr>
          <p:nvPr/>
        </p:nvPicPr>
        <p:blipFill>
          <a:blip r:embed="rId4"/>
          <a:stretch>
            <a:fillRect/>
          </a:stretch>
        </p:blipFill>
        <p:spPr>
          <a:xfrm>
            <a:off x="683078" y="655490"/>
            <a:ext cx="7772400" cy="5163464"/>
          </a:xfrm>
          <a:prstGeom prst="rect">
            <a:avLst/>
          </a:prstGeom>
        </p:spPr>
      </p:pic>
      <p:sp>
        <p:nvSpPr>
          <p:cNvPr id="4" name="TextBox 3">
            <a:extLst>
              <a:ext uri="{FF2B5EF4-FFF2-40B4-BE49-F238E27FC236}">
                <a16:creationId xmlns:a16="http://schemas.microsoft.com/office/drawing/2014/main" id="{A3789FF8-448E-6EDF-1C17-4552423D8CD2}"/>
              </a:ext>
            </a:extLst>
          </p:cNvPr>
          <p:cNvSpPr txBox="1"/>
          <p:nvPr/>
        </p:nvSpPr>
        <p:spPr>
          <a:xfrm>
            <a:off x="683078" y="5793529"/>
            <a:ext cx="11446328" cy="461665"/>
          </a:xfrm>
          <a:prstGeom prst="rect">
            <a:avLst/>
          </a:prstGeom>
          <a:noFill/>
        </p:spPr>
        <p:txBody>
          <a:bodyPr wrap="square" rtlCol="0">
            <a:spAutoFit/>
          </a:bodyPr>
          <a:lstStyle/>
          <a:p>
            <a:pPr algn="just"/>
            <a:r>
              <a:rPr lang="en-US" sz="2400" dirty="0">
                <a:solidFill>
                  <a:srgbClr val="C00000"/>
                </a:solidFill>
              </a:rPr>
              <a:t>The signaling mechanism(s) that drives the functional differentiation of </a:t>
            </a:r>
            <a:r>
              <a:rPr lang="en-US" sz="2400" dirty="0">
                <a:solidFill>
                  <a:srgbClr val="C00000"/>
                </a:solidFill>
                <a:sym typeface="Symbol" charset="2"/>
              </a:rPr>
              <a:t></a:t>
            </a:r>
            <a:r>
              <a:rPr lang="en-US" sz="2400" b="1" dirty="0">
                <a:solidFill>
                  <a:srgbClr val="C00000"/>
                </a:solidFill>
              </a:rPr>
              <a:t> </a:t>
            </a:r>
            <a:r>
              <a:rPr lang="en-US" sz="2400" dirty="0">
                <a:solidFill>
                  <a:srgbClr val="C00000"/>
                </a:solidFill>
              </a:rPr>
              <a:t>T cells is unclear</a:t>
            </a:r>
          </a:p>
        </p:txBody>
      </p:sp>
    </p:spTree>
    <p:extLst>
      <p:ext uri="{BB962C8B-B14F-4D97-AF65-F5344CB8AC3E}">
        <p14:creationId xmlns:p14="http://schemas.microsoft.com/office/powerpoint/2010/main" val="3875079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dissolv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5" grpId="0"/>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D8D2EC3-FDD3-8859-F7DA-7F83884D8AE1}"/>
              </a:ext>
            </a:extLst>
          </p:cNvPr>
          <p:cNvPicPr>
            <a:picLocks noChangeAspect="1"/>
          </p:cNvPicPr>
          <p:nvPr/>
        </p:nvPicPr>
        <p:blipFill>
          <a:blip r:embed="rId3"/>
          <a:stretch>
            <a:fillRect/>
          </a:stretch>
        </p:blipFill>
        <p:spPr>
          <a:xfrm>
            <a:off x="362492" y="4681542"/>
            <a:ext cx="2640200" cy="1519561"/>
          </a:xfrm>
          <a:prstGeom prst="rect">
            <a:avLst/>
          </a:prstGeom>
        </p:spPr>
      </p:pic>
      <p:pic>
        <p:nvPicPr>
          <p:cNvPr id="9" name="Picture 8">
            <a:extLst>
              <a:ext uri="{FF2B5EF4-FFF2-40B4-BE49-F238E27FC236}">
                <a16:creationId xmlns:a16="http://schemas.microsoft.com/office/drawing/2014/main" id="{795B0B23-DD47-67A8-039E-B7554035F0BC}"/>
              </a:ext>
            </a:extLst>
          </p:cNvPr>
          <p:cNvPicPr>
            <a:picLocks noChangeAspect="1"/>
          </p:cNvPicPr>
          <p:nvPr/>
        </p:nvPicPr>
        <p:blipFill>
          <a:blip r:embed="rId4"/>
          <a:srcRect/>
          <a:stretch/>
        </p:blipFill>
        <p:spPr>
          <a:xfrm>
            <a:off x="324167" y="450347"/>
            <a:ext cx="4338402" cy="2490870"/>
          </a:xfrm>
          <a:prstGeom prst="rect">
            <a:avLst/>
          </a:prstGeom>
        </p:spPr>
      </p:pic>
      <p:sp>
        <p:nvSpPr>
          <p:cNvPr id="17" name="TextBox 16">
            <a:extLst>
              <a:ext uri="{FF2B5EF4-FFF2-40B4-BE49-F238E27FC236}">
                <a16:creationId xmlns:a16="http://schemas.microsoft.com/office/drawing/2014/main" id="{63780B99-0E8B-ACBF-FD13-4332B2730E21}"/>
              </a:ext>
            </a:extLst>
          </p:cNvPr>
          <p:cNvSpPr txBox="1"/>
          <p:nvPr/>
        </p:nvSpPr>
        <p:spPr>
          <a:xfrm>
            <a:off x="0" y="-11318"/>
            <a:ext cx="7087804" cy="461665"/>
          </a:xfrm>
          <a:prstGeom prst="rect">
            <a:avLst/>
          </a:prstGeom>
          <a:noFill/>
        </p:spPr>
        <p:txBody>
          <a:bodyPr wrap="square" rtlCol="0">
            <a:spAutoFit/>
          </a:bodyPr>
          <a:lstStyle/>
          <a:p>
            <a:r>
              <a:rPr lang="en-US" sz="2400" b="1" dirty="0">
                <a:solidFill>
                  <a:schemeClr val="accent5">
                    <a:lumMod val="50000"/>
                  </a:schemeClr>
                </a:solidFill>
                <a:effectLst/>
                <a:latin typeface="Calibri" panose="020F0502020204030204" pitchFamily="34" charset="0"/>
                <a:cs typeface="Calibri" panose="020F0502020204030204" pitchFamily="34" charset="0"/>
              </a:rPr>
              <a:t>How it works: From cells to sequencing-ready libraries </a:t>
            </a:r>
          </a:p>
        </p:txBody>
      </p:sp>
      <p:grpSp>
        <p:nvGrpSpPr>
          <p:cNvPr id="24" name="Group 23">
            <a:extLst>
              <a:ext uri="{FF2B5EF4-FFF2-40B4-BE49-F238E27FC236}">
                <a16:creationId xmlns:a16="http://schemas.microsoft.com/office/drawing/2014/main" id="{BCC9206A-466D-45A7-65C4-613A809B5D17}"/>
              </a:ext>
            </a:extLst>
          </p:cNvPr>
          <p:cNvGrpSpPr/>
          <p:nvPr/>
        </p:nvGrpSpPr>
        <p:grpSpPr>
          <a:xfrm>
            <a:off x="1094014" y="2726871"/>
            <a:ext cx="4481582" cy="2550921"/>
            <a:chOff x="1094014" y="2726871"/>
            <a:chExt cx="4481582" cy="2550921"/>
          </a:xfrm>
        </p:grpSpPr>
        <p:pic>
          <p:nvPicPr>
            <p:cNvPr id="10" name="Picture 9">
              <a:extLst>
                <a:ext uri="{FF2B5EF4-FFF2-40B4-BE49-F238E27FC236}">
                  <a16:creationId xmlns:a16="http://schemas.microsoft.com/office/drawing/2014/main" id="{84CB59DA-1846-87B9-C8A0-D51A1156231E}"/>
                </a:ext>
              </a:extLst>
            </p:cNvPr>
            <p:cNvPicPr>
              <a:picLocks noChangeAspect="1"/>
            </p:cNvPicPr>
            <p:nvPr/>
          </p:nvPicPr>
          <p:blipFill>
            <a:blip r:embed="rId5"/>
            <a:stretch>
              <a:fillRect/>
            </a:stretch>
          </p:blipFill>
          <p:spPr>
            <a:xfrm>
              <a:off x="2158066" y="3086249"/>
              <a:ext cx="3417530" cy="1481726"/>
            </a:xfrm>
            <a:prstGeom prst="rect">
              <a:avLst/>
            </a:prstGeom>
          </p:spPr>
        </p:pic>
        <p:cxnSp>
          <p:nvCxnSpPr>
            <p:cNvPr id="20" name="Straight Arrow Connector 19">
              <a:extLst>
                <a:ext uri="{FF2B5EF4-FFF2-40B4-BE49-F238E27FC236}">
                  <a16:creationId xmlns:a16="http://schemas.microsoft.com/office/drawing/2014/main" id="{3AEC5BC4-9E43-17ED-6269-4C83E62D21E5}"/>
                </a:ext>
              </a:extLst>
            </p:cNvPr>
            <p:cNvCxnSpPr/>
            <p:nvPr/>
          </p:nvCxnSpPr>
          <p:spPr>
            <a:xfrm flipV="1">
              <a:off x="3057089" y="4640902"/>
              <a:ext cx="786988" cy="63689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02B4BDEB-DE73-1852-1375-44C2AE9B49BD}"/>
                </a:ext>
              </a:extLst>
            </p:cNvPr>
            <p:cNvCxnSpPr>
              <a:cxnSpLocks/>
            </p:cNvCxnSpPr>
            <p:nvPr/>
          </p:nvCxnSpPr>
          <p:spPr>
            <a:xfrm>
              <a:off x="1094014" y="2726871"/>
              <a:ext cx="978626" cy="98152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53FCDAF4-EE44-7A7D-D86B-4D2228BE7E68}"/>
              </a:ext>
            </a:extLst>
          </p:cNvPr>
          <p:cNvGrpSpPr/>
          <p:nvPr/>
        </p:nvGrpSpPr>
        <p:grpSpPr>
          <a:xfrm>
            <a:off x="5774940" y="491101"/>
            <a:ext cx="6051449" cy="2646071"/>
            <a:chOff x="5774940" y="491101"/>
            <a:chExt cx="6051449" cy="2646071"/>
          </a:xfrm>
        </p:grpSpPr>
        <p:pic>
          <p:nvPicPr>
            <p:cNvPr id="11" name="Picture 10">
              <a:extLst>
                <a:ext uri="{FF2B5EF4-FFF2-40B4-BE49-F238E27FC236}">
                  <a16:creationId xmlns:a16="http://schemas.microsoft.com/office/drawing/2014/main" id="{D1848306-6E60-558F-3827-A194DAE3EC68}"/>
                </a:ext>
              </a:extLst>
            </p:cNvPr>
            <p:cNvPicPr>
              <a:picLocks noChangeAspect="1"/>
            </p:cNvPicPr>
            <p:nvPr/>
          </p:nvPicPr>
          <p:blipFill>
            <a:blip r:embed="rId6"/>
            <a:stretch>
              <a:fillRect/>
            </a:stretch>
          </p:blipFill>
          <p:spPr>
            <a:xfrm>
              <a:off x="6741970" y="491101"/>
              <a:ext cx="5084419" cy="2488626"/>
            </a:xfrm>
            <a:prstGeom prst="rect">
              <a:avLst/>
            </a:prstGeom>
          </p:spPr>
        </p:pic>
        <p:cxnSp>
          <p:nvCxnSpPr>
            <p:cNvPr id="25" name="Straight Arrow Connector 24">
              <a:extLst>
                <a:ext uri="{FF2B5EF4-FFF2-40B4-BE49-F238E27FC236}">
                  <a16:creationId xmlns:a16="http://schemas.microsoft.com/office/drawing/2014/main" id="{D1751549-F17F-25E7-6948-FD869E591083}"/>
                </a:ext>
              </a:extLst>
            </p:cNvPr>
            <p:cNvCxnSpPr/>
            <p:nvPr/>
          </p:nvCxnSpPr>
          <p:spPr>
            <a:xfrm flipV="1">
              <a:off x="5774940" y="2500282"/>
              <a:ext cx="786988" cy="63689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grpSp>
        <p:nvGrpSpPr>
          <p:cNvPr id="31" name="Group 30">
            <a:extLst>
              <a:ext uri="{FF2B5EF4-FFF2-40B4-BE49-F238E27FC236}">
                <a16:creationId xmlns:a16="http://schemas.microsoft.com/office/drawing/2014/main" id="{BEF09A84-03CF-AABF-CA72-2756122E841A}"/>
              </a:ext>
            </a:extLst>
          </p:cNvPr>
          <p:cNvGrpSpPr/>
          <p:nvPr/>
        </p:nvGrpSpPr>
        <p:grpSpPr>
          <a:xfrm>
            <a:off x="7940642" y="2998581"/>
            <a:ext cx="2528896" cy="2442741"/>
            <a:chOff x="7940642" y="2998581"/>
            <a:chExt cx="2528896" cy="2442741"/>
          </a:xfrm>
        </p:grpSpPr>
        <p:grpSp>
          <p:nvGrpSpPr>
            <p:cNvPr id="16" name="Group 15">
              <a:extLst>
                <a:ext uri="{FF2B5EF4-FFF2-40B4-BE49-F238E27FC236}">
                  <a16:creationId xmlns:a16="http://schemas.microsoft.com/office/drawing/2014/main" id="{66BFDA14-5FDF-432F-0778-A62D05A8E301}"/>
                </a:ext>
              </a:extLst>
            </p:cNvPr>
            <p:cNvGrpSpPr/>
            <p:nvPr/>
          </p:nvGrpSpPr>
          <p:grpSpPr>
            <a:xfrm>
              <a:off x="7940642" y="3443804"/>
              <a:ext cx="2528896" cy="1997518"/>
              <a:chOff x="7575884" y="3008985"/>
              <a:chExt cx="2717683" cy="2309447"/>
            </a:xfrm>
          </p:grpSpPr>
          <p:pic>
            <p:nvPicPr>
              <p:cNvPr id="12" name="Picture 11">
                <a:extLst>
                  <a:ext uri="{FF2B5EF4-FFF2-40B4-BE49-F238E27FC236}">
                    <a16:creationId xmlns:a16="http://schemas.microsoft.com/office/drawing/2014/main" id="{C0E4E093-9A12-B7ED-DF54-39C9729B5285}"/>
                  </a:ext>
                </a:extLst>
              </p:cNvPr>
              <p:cNvPicPr>
                <a:picLocks noChangeAspect="1"/>
              </p:cNvPicPr>
              <p:nvPr/>
            </p:nvPicPr>
            <p:blipFill>
              <a:blip r:embed="rId7"/>
              <a:stretch>
                <a:fillRect/>
              </a:stretch>
            </p:blipFill>
            <p:spPr>
              <a:xfrm>
                <a:off x="7575884" y="3008985"/>
                <a:ext cx="1015502" cy="2309447"/>
              </a:xfrm>
              <a:prstGeom prst="rect">
                <a:avLst/>
              </a:prstGeom>
            </p:spPr>
          </p:pic>
          <p:pic>
            <p:nvPicPr>
              <p:cNvPr id="15" name="Picture 14">
                <a:extLst>
                  <a:ext uri="{FF2B5EF4-FFF2-40B4-BE49-F238E27FC236}">
                    <a16:creationId xmlns:a16="http://schemas.microsoft.com/office/drawing/2014/main" id="{FA3A7E00-8C11-B647-8A26-43EEAA502BF3}"/>
                  </a:ext>
                </a:extLst>
              </p:cNvPr>
              <p:cNvPicPr>
                <a:picLocks noChangeAspect="1"/>
              </p:cNvPicPr>
              <p:nvPr/>
            </p:nvPicPr>
            <p:blipFill>
              <a:blip r:embed="rId8"/>
              <a:stretch>
                <a:fillRect/>
              </a:stretch>
            </p:blipFill>
            <p:spPr>
              <a:xfrm>
                <a:off x="8591386" y="3008985"/>
                <a:ext cx="1702181" cy="2309447"/>
              </a:xfrm>
              <a:prstGeom prst="rect">
                <a:avLst/>
              </a:prstGeom>
            </p:spPr>
          </p:pic>
        </p:grpSp>
        <p:cxnSp>
          <p:nvCxnSpPr>
            <p:cNvPr id="27" name="Straight Arrow Connector 26">
              <a:extLst>
                <a:ext uri="{FF2B5EF4-FFF2-40B4-BE49-F238E27FC236}">
                  <a16:creationId xmlns:a16="http://schemas.microsoft.com/office/drawing/2014/main" id="{BF6D625C-3A38-6843-DF17-9D3BD94465F1}"/>
                </a:ext>
              </a:extLst>
            </p:cNvPr>
            <p:cNvCxnSpPr>
              <a:cxnSpLocks/>
            </p:cNvCxnSpPr>
            <p:nvPr/>
          </p:nvCxnSpPr>
          <p:spPr>
            <a:xfrm>
              <a:off x="8413121" y="2998581"/>
              <a:ext cx="0" cy="41920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985450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dissolve">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dissolve">
                                      <p:cBhvr>
                                        <p:cTn id="17" dur="500"/>
                                        <p:tgtEl>
                                          <p:spTgt spid="26"/>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1"/>
                                        </p:tgtEl>
                                        <p:attrNameLst>
                                          <p:attrName>style.visibility</p:attrName>
                                        </p:attrNameLst>
                                      </p:cBhvr>
                                      <p:to>
                                        <p:strVal val="visible"/>
                                      </p:to>
                                    </p:set>
                                    <p:animEffect transition="in" filter="dissolve">
                                      <p:cBhvr>
                                        <p:cTn id="22"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74AA351-1D66-1E40-234B-2D9578D40B79}"/>
              </a:ext>
            </a:extLst>
          </p:cNvPr>
          <p:cNvPicPr>
            <a:picLocks noChangeAspect="1"/>
          </p:cNvPicPr>
          <p:nvPr/>
        </p:nvPicPr>
        <p:blipFill>
          <a:blip r:embed="rId2"/>
          <a:stretch>
            <a:fillRect/>
          </a:stretch>
        </p:blipFill>
        <p:spPr>
          <a:xfrm>
            <a:off x="1937116" y="718456"/>
            <a:ext cx="4734920" cy="5968093"/>
          </a:xfrm>
          <a:prstGeom prst="rect">
            <a:avLst/>
          </a:prstGeom>
        </p:spPr>
      </p:pic>
      <p:pic>
        <p:nvPicPr>
          <p:cNvPr id="5" name="Picture 4">
            <a:extLst>
              <a:ext uri="{FF2B5EF4-FFF2-40B4-BE49-F238E27FC236}">
                <a16:creationId xmlns:a16="http://schemas.microsoft.com/office/drawing/2014/main" id="{976505DC-A0D2-1B41-CA11-7785CF1ABDB3}"/>
              </a:ext>
            </a:extLst>
          </p:cNvPr>
          <p:cNvPicPr>
            <a:picLocks noChangeAspect="1"/>
          </p:cNvPicPr>
          <p:nvPr/>
        </p:nvPicPr>
        <p:blipFill>
          <a:blip r:embed="rId3"/>
          <a:stretch>
            <a:fillRect/>
          </a:stretch>
        </p:blipFill>
        <p:spPr>
          <a:xfrm>
            <a:off x="6939643" y="1621645"/>
            <a:ext cx="4883150" cy="5064905"/>
          </a:xfrm>
          <a:prstGeom prst="rect">
            <a:avLst/>
          </a:prstGeom>
        </p:spPr>
      </p:pic>
      <p:sp>
        <p:nvSpPr>
          <p:cNvPr id="6" name="TextBox 5">
            <a:extLst>
              <a:ext uri="{FF2B5EF4-FFF2-40B4-BE49-F238E27FC236}">
                <a16:creationId xmlns:a16="http://schemas.microsoft.com/office/drawing/2014/main" id="{2B04CCD8-8134-C310-25F4-CD524ECF7FDC}"/>
              </a:ext>
            </a:extLst>
          </p:cNvPr>
          <p:cNvSpPr txBox="1"/>
          <p:nvPr/>
        </p:nvSpPr>
        <p:spPr>
          <a:xfrm>
            <a:off x="1943100" y="2122715"/>
            <a:ext cx="817336" cy="369332"/>
          </a:xfrm>
          <a:prstGeom prst="rect">
            <a:avLst/>
          </a:prstGeom>
          <a:noFill/>
        </p:spPr>
        <p:txBody>
          <a:bodyPr wrap="square" rtlCol="0">
            <a:spAutoFit/>
          </a:bodyPr>
          <a:lstStyle/>
          <a:p>
            <a:r>
              <a:rPr lang="en-US" b="1" dirty="0"/>
              <a:t>GEX</a:t>
            </a:r>
          </a:p>
        </p:txBody>
      </p:sp>
      <p:sp>
        <p:nvSpPr>
          <p:cNvPr id="7" name="TextBox 6">
            <a:extLst>
              <a:ext uri="{FF2B5EF4-FFF2-40B4-BE49-F238E27FC236}">
                <a16:creationId xmlns:a16="http://schemas.microsoft.com/office/drawing/2014/main" id="{6413CB6A-F284-4362-59E5-4F55D4B7340A}"/>
              </a:ext>
            </a:extLst>
          </p:cNvPr>
          <p:cNvSpPr txBox="1"/>
          <p:nvPr/>
        </p:nvSpPr>
        <p:spPr>
          <a:xfrm>
            <a:off x="7320643" y="1572658"/>
            <a:ext cx="817336" cy="369332"/>
          </a:xfrm>
          <a:prstGeom prst="rect">
            <a:avLst/>
          </a:prstGeom>
          <a:noFill/>
        </p:spPr>
        <p:txBody>
          <a:bodyPr wrap="square" rtlCol="0">
            <a:spAutoFit/>
          </a:bodyPr>
          <a:lstStyle/>
          <a:p>
            <a:r>
              <a:rPr lang="en-US" b="1" dirty="0"/>
              <a:t>CSP</a:t>
            </a:r>
          </a:p>
        </p:txBody>
      </p:sp>
      <p:sp>
        <p:nvSpPr>
          <p:cNvPr id="11" name="TextBox 10">
            <a:extLst>
              <a:ext uri="{FF2B5EF4-FFF2-40B4-BE49-F238E27FC236}">
                <a16:creationId xmlns:a16="http://schemas.microsoft.com/office/drawing/2014/main" id="{D804DB32-6012-57C0-FB16-B3AD1E5A533C}"/>
              </a:ext>
            </a:extLst>
          </p:cNvPr>
          <p:cNvSpPr txBox="1"/>
          <p:nvPr/>
        </p:nvSpPr>
        <p:spPr>
          <a:xfrm>
            <a:off x="4190276" y="171450"/>
            <a:ext cx="4734920" cy="430887"/>
          </a:xfrm>
          <a:prstGeom prst="rect">
            <a:avLst/>
          </a:prstGeom>
          <a:noFill/>
        </p:spPr>
        <p:txBody>
          <a:bodyPr wrap="square" rtlCol="0">
            <a:spAutoFit/>
          </a:bodyPr>
          <a:lstStyle/>
          <a:p>
            <a:r>
              <a:rPr lang="en-US" sz="2200" b="1" dirty="0">
                <a:solidFill>
                  <a:schemeClr val="accent5">
                    <a:lumMod val="50000"/>
                  </a:schemeClr>
                </a:solidFill>
              </a:rPr>
              <a:t>Step 1: GEM Generation and Barcoding</a:t>
            </a:r>
          </a:p>
        </p:txBody>
      </p:sp>
    </p:spTree>
    <p:extLst>
      <p:ext uri="{BB962C8B-B14F-4D97-AF65-F5344CB8AC3E}">
        <p14:creationId xmlns:p14="http://schemas.microsoft.com/office/powerpoint/2010/main" val="12555757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3C65903-6C69-1C99-E67B-FF8B98581DD5}"/>
              </a:ext>
            </a:extLst>
          </p:cNvPr>
          <p:cNvSpPr txBox="1"/>
          <p:nvPr/>
        </p:nvSpPr>
        <p:spPr>
          <a:xfrm>
            <a:off x="1861458" y="169570"/>
            <a:ext cx="4734920" cy="400110"/>
          </a:xfrm>
          <a:prstGeom prst="rect">
            <a:avLst/>
          </a:prstGeom>
          <a:noFill/>
        </p:spPr>
        <p:txBody>
          <a:bodyPr wrap="square" rtlCol="0">
            <a:spAutoFit/>
          </a:bodyPr>
          <a:lstStyle/>
          <a:p>
            <a:r>
              <a:rPr lang="en-US" sz="2000" b="1" dirty="0">
                <a:solidFill>
                  <a:schemeClr val="accent5">
                    <a:lumMod val="50000"/>
                  </a:schemeClr>
                </a:solidFill>
              </a:rPr>
              <a:t>Step 2:Pooled cDNA amplification</a:t>
            </a:r>
          </a:p>
        </p:txBody>
      </p:sp>
      <p:pic>
        <p:nvPicPr>
          <p:cNvPr id="3" name="Picture 2">
            <a:extLst>
              <a:ext uri="{FF2B5EF4-FFF2-40B4-BE49-F238E27FC236}">
                <a16:creationId xmlns:a16="http://schemas.microsoft.com/office/drawing/2014/main" id="{D9FD8B62-634F-8CA7-BC9C-7E3CFEA503D2}"/>
              </a:ext>
            </a:extLst>
          </p:cNvPr>
          <p:cNvPicPr>
            <a:picLocks noChangeAspect="1"/>
          </p:cNvPicPr>
          <p:nvPr/>
        </p:nvPicPr>
        <p:blipFill rotWithShape="1">
          <a:blip r:embed="rId2"/>
          <a:srcRect t="2625"/>
          <a:stretch/>
        </p:blipFill>
        <p:spPr>
          <a:xfrm>
            <a:off x="1861458" y="572526"/>
            <a:ext cx="3713136" cy="6285474"/>
          </a:xfrm>
          <a:prstGeom prst="rect">
            <a:avLst/>
          </a:prstGeom>
        </p:spPr>
      </p:pic>
      <p:pic>
        <p:nvPicPr>
          <p:cNvPr id="4" name="Picture 3">
            <a:extLst>
              <a:ext uri="{FF2B5EF4-FFF2-40B4-BE49-F238E27FC236}">
                <a16:creationId xmlns:a16="http://schemas.microsoft.com/office/drawing/2014/main" id="{BAFECF90-3E26-4146-2C63-81B627BC356A}"/>
              </a:ext>
            </a:extLst>
          </p:cNvPr>
          <p:cNvPicPr>
            <a:picLocks noChangeAspect="1"/>
          </p:cNvPicPr>
          <p:nvPr/>
        </p:nvPicPr>
        <p:blipFill>
          <a:blip r:embed="rId3"/>
          <a:stretch>
            <a:fillRect/>
          </a:stretch>
        </p:blipFill>
        <p:spPr>
          <a:xfrm>
            <a:off x="6596378" y="569680"/>
            <a:ext cx="4244421" cy="5511413"/>
          </a:xfrm>
          <a:prstGeom prst="rect">
            <a:avLst/>
          </a:prstGeom>
        </p:spPr>
      </p:pic>
      <p:sp>
        <p:nvSpPr>
          <p:cNvPr id="5" name="TextBox 4">
            <a:extLst>
              <a:ext uri="{FF2B5EF4-FFF2-40B4-BE49-F238E27FC236}">
                <a16:creationId xmlns:a16="http://schemas.microsoft.com/office/drawing/2014/main" id="{D3F6543C-2B72-7EDE-5D68-6709C7919CDF}"/>
              </a:ext>
            </a:extLst>
          </p:cNvPr>
          <p:cNvSpPr txBox="1"/>
          <p:nvPr/>
        </p:nvSpPr>
        <p:spPr>
          <a:xfrm>
            <a:off x="6096000" y="175854"/>
            <a:ext cx="5595622" cy="400110"/>
          </a:xfrm>
          <a:prstGeom prst="rect">
            <a:avLst/>
          </a:prstGeom>
          <a:noFill/>
        </p:spPr>
        <p:txBody>
          <a:bodyPr wrap="square" rtlCol="0">
            <a:spAutoFit/>
          </a:bodyPr>
          <a:lstStyle/>
          <a:p>
            <a:r>
              <a:rPr lang="en-US" sz="2000" b="1" dirty="0">
                <a:solidFill>
                  <a:schemeClr val="accent5">
                    <a:lumMod val="50000"/>
                  </a:schemeClr>
                </a:solidFill>
              </a:rPr>
              <a:t>Step 3: VDJ enrichment and Library Construction </a:t>
            </a:r>
          </a:p>
        </p:txBody>
      </p:sp>
    </p:spTree>
    <p:extLst>
      <p:ext uri="{BB962C8B-B14F-4D97-AF65-F5344CB8AC3E}">
        <p14:creationId xmlns:p14="http://schemas.microsoft.com/office/powerpoint/2010/main" val="6365475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9D0C369-5207-29F9-6E25-3E3310BDCE5A}"/>
              </a:ext>
            </a:extLst>
          </p:cNvPr>
          <p:cNvPicPr>
            <a:picLocks noChangeAspect="1"/>
          </p:cNvPicPr>
          <p:nvPr/>
        </p:nvPicPr>
        <p:blipFill>
          <a:blip r:embed="rId2"/>
          <a:stretch>
            <a:fillRect/>
          </a:stretch>
        </p:blipFill>
        <p:spPr>
          <a:xfrm>
            <a:off x="749300" y="996950"/>
            <a:ext cx="5118100" cy="4864100"/>
          </a:xfrm>
          <a:prstGeom prst="rect">
            <a:avLst/>
          </a:prstGeom>
        </p:spPr>
      </p:pic>
      <p:pic>
        <p:nvPicPr>
          <p:cNvPr id="3" name="Picture 2">
            <a:extLst>
              <a:ext uri="{FF2B5EF4-FFF2-40B4-BE49-F238E27FC236}">
                <a16:creationId xmlns:a16="http://schemas.microsoft.com/office/drawing/2014/main" id="{482AD124-5684-99A0-8B1D-EF585E617394}"/>
              </a:ext>
            </a:extLst>
          </p:cNvPr>
          <p:cNvPicPr>
            <a:picLocks noChangeAspect="1"/>
          </p:cNvPicPr>
          <p:nvPr/>
        </p:nvPicPr>
        <p:blipFill>
          <a:blip r:embed="rId3"/>
          <a:stretch>
            <a:fillRect/>
          </a:stretch>
        </p:blipFill>
        <p:spPr>
          <a:xfrm>
            <a:off x="6538686" y="996950"/>
            <a:ext cx="4991100" cy="4406900"/>
          </a:xfrm>
          <a:prstGeom prst="rect">
            <a:avLst/>
          </a:prstGeom>
        </p:spPr>
      </p:pic>
      <p:sp>
        <p:nvSpPr>
          <p:cNvPr id="4" name="TextBox 3">
            <a:extLst>
              <a:ext uri="{FF2B5EF4-FFF2-40B4-BE49-F238E27FC236}">
                <a16:creationId xmlns:a16="http://schemas.microsoft.com/office/drawing/2014/main" id="{46C9E99F-B6E8-E0D0-EE52-F890CDB75DE9}"/>
              </a:ext>
            </a:extLst>
          </p:cNvPr>
          <p:cNvSpPr txBox="1"/>
          <p:nvPr/>
        </p:nvSpPr>
        <p:spPr>
          <a:xfrm>
            <a:off x="1231900" y="341423"/>
            <a:ext cx="4152900" cy="1015663"/>
          </a:xfrm>
          <a:prstGeom prst="rect">
            <a:avLst/>
          </a:prstGeom>
          <a:noFill/>
        </p:spPr>
        <p:txBody>
          <a:bodyPr wrap="square" rtlCol="0">
            <a:spAutoFit/>
          </a:bodyPr>
          <a:lstStyle/>
          <a:p>
            <a:pPr algn="ctr"/>
            <a:r>
              <a:rPr lang="en-US" sz="2000" b="1" dirty="0">
                <a:solidFill>
                  <a:schemeClr val="accent5">
                    <a:lumMod val="50000"/>
                  </a:schemeClr>
                </a:solidFill>
              </a:rPr>
              <a:t>Step 4: 5ʹ Gene Expression (GEX) Library Construction </a:t>
            </a:r>
          </a:p>
          <a:p>
            <a:pPr algn="ctr"/>
            <a:endParaRPr lang="en-US" sz="2000" b="1" dirty="0">
              <a:solidFill>
                <a:schemeClr val="accent5">
                  <a:lumMod val="50000"/>
                </a:schemeClr>
              </a:solidFill>
            </a:endParaRPr>
          </a:p>
        </p:txBody>
      </p:sp>
      <p:sp>
        <p:nvSpPr>
          <p:cNvPr id="5" name="TextBox 4">
            <a:extLst>
              <a:ext uri="{FF2B5EF4-FFF2-40B4-BE49-F238E27FC236}">
                <a16:creationId xmlns:a16="http://schemas.microsoft.com/office/drawing/2014/main" id="{67BBF061-A3F1-44CE-6A7A-E01FFB751552}"/>
              </a:ext>
            </a:extLst>
          </p:cNvPr>
          <p:cNvSpPr txBox="1"/>
          <p:nvPr/>
        </p:nvSpPr>
        <p:spPr>
          <a:xfrm>
            <a:off x="6775450" y="341422"/>
            <a:ext cx="4517571" cy="1015663"/>
          </a:xfrm>
          <a:prstGeom prst="rect">
            <a:avLst/>
          </a:prstGeom>
          <a:noFill/>
        </p:spPr>
        <p:txBody>
          <a:bodyPr wrap="square" rtlCol="0">
            <a:spAutoFit/>
          </a:bodyPr>
          <a:lstStyle/>
          <a:p>
            <a:pPr algn="ctr"/>
            <a:r>
              <a:rPr lang="en-US" sz="2000" b="1" dirty="0">
                <a:solidFill>
                  <a:schemeClr val="accent5">
                    <a:lumMod val="50000"/>
                  </a:schemeClr>
                </a:solidFill>
              </a:rPr>
              <a:t>Step 5: 5ʹ Cell Surface Protein (CSP) Library Construction </a:t>
            </a:r>
          </a:p>
          <a:p>
            <a:pPr algn="ctr"/>
            <a:endParaRPr lang="en-US" sz="2000" b="1" dirty="0">
              <a:solidFill>
                <a:schemeClr val="accent5">
                  <a:lumMod val="50000"/>
                </a:schemeClr>
              </a:solidFill>
            </a:endParaRPr>
          </a:p>
        </p:txBody>
      </p:sp>
    </p:spTree>
    <p:extLst>
      <p:ext uri="{BB962C8B-B14F-4D97-AF65-F5344CB8AC3E}">
        <p14:creationId xmlns:p14="http://schemas.microsoft.com/office/powerpoint/2010/main" val="23664699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B06506D-95FF-C57D-10B4-70A29E1F3DC5}"/>
              </a:ext>
            </a:extLst>
          </p:cNvPr>
          <p:cNvPicPr>
            <a:picLocks noChangeAspect="1"/>
          </p:cNvPicPr>
          <p:nvPr/>
        </p:nvPicPr>
        <p:blipFill>
          <a:blip r:embed="rId2"/>
          <a:stretch>
            <a:fillRect/>
          </a:stretch>
        </p:blipFill>
        <p:spPr>
          <a:xfrm>
            <a:off x="2209800" y="1028331"/>
            <a:ext cx="7772400" cy="4801337"/>
          </a:xfrm>
          <a:prstGeom prst="rect">
            <a:avLst/>
          </a:prstGeom>
        </p:spPr>
      </p:pic>
      <p:sp>
        <p:nvSpPr>
          <p:cNvPr id="3" name="TextBox 2">
            <a:extLst>
              <a:ext uri="{FF2B5EF4-FFF2-40B4-BE49-F238E27FC236}">
                <a16:creationId xmlns:a16="http://schemas.microsoft.com/office/drawing/2014/main" id="{A2391362-E214-015A-3B2A-21A714D7EB0A}"/>
              </a:ext>
            </a:extLst>
          </p:cNvPr>
          <p:cNvSpPr txBox="1"/>
          <p:nvPr/>
        </p:nvSpPr>
        <p:spPr>
          <a:xfrm rot="16200000">
            <a:off x="1297215" y="2220685"/>
            <a:ext cx="4152900" cy="400110"/>
          </a:xfrm>
          <a:prstGeom prst="rect">
            <a:avLst/>
          </a:prstGeom>
          <a:noFill/>
        </p:spPr>
        <p:txBody>
          <a:bodyPr wrap="square" rtlCol="0">
            <a:spAutoFit/>
          </a:bodyPr>
          <a:lstStyle/>
          <a:p>
            <a:pPr algn="ctr"/>
            <a:r>
              <a:rPr lang="en-US" sz="2000" b="1" dirty="0">
                <a:solidFill>
                  <a:schemeClr val="accent5">
                    <a:lumMod val="50000"/>
                  </a:schemeClr>
                </a:solidFill>
              </a:rPr>
              <a:t>Step 6: Sequencing</a:t>
            </a:r>
          </a:p>
        </p:txBody>
      </p:sp>
    </p:spTree>
    <p:extLst>
      <p:ext uri="{BB962C8B-B14F-4D97-AF65-F5344CB8AC3E}">
        <p14:creationId xmlns:p14="http://schemas.microsoft.com/office/powerpoint/2010/main" val="29597244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EA50B87-235B-014F-A2F0-314874347E58}"/>
              </a:ext>
            </a:extLst>
          </p:cNvPr>
          <p:cNvSpPr txBox="1"/>
          <p:nvPr/>
        </p:nvSpPr>
        <p:spPr>
          <a:xfrm>
            <a:off x="1189955" y="126120"/>
            <a:ext cx="11002045" cy="430887"/>
          </a:xfrm>
          <a:prstGeom prst="rect">
            <a:avLst/>
          </a:prstGeom>
          <a:noFill/>
        </p:spPr>
        <p:txBody>
          <a:bodyPr wrap="square" rtlCol="0">
            <a:spAutoFit/>
          </a:bodyPr>
          <a:lstStyle/>
          <a:p>
            <a:r>
              <a:rPr lang="en-US" sz="2200" b="1">
                <a:solidFill>
                  <a:schemeClr val="accent5">
                    <a:lumMod val="50000"/>
                  </a:schemeClr>
                </a:solidFill>
                <a:latin typeface="+mj-lt"/>
              </a:rPr>
              <a:t>Innate like </a:t>
            </a:r>
            <a:r>
              <a:rPr lang="el-GR" sz="2200" b="1" err="1">
                <a:solidFill>
                  <a:schemeClr val="accent5">
                    <a:lumMod val="50000"/>
                  </a:schemeClr>
                </a:solidFill>
                <a:latin typeface="+mj-lt"/>
              </a:rPr>
              <a:t>γδ</a:t>
            </a:r>
            <a:r>
              <a:rPr lang="el-GR" sz="2200" b="1">
                <a:solidFill>
                  <a:schemeClr val="accent5">
                    <a:lumMod val="50000"/>
                  </a:schemeClr>
                </a:solidFill>
                <a:latin typeface="+mj-lt"/>
              </a:rPr>
              <a:t> Τ </a:t>
            </a:r>
            <a:r>
              <a:rPr lang="en-US" sz="2200" b="1">
                <a:solidFill>
                  <a:schemeClr val="accent5">
                    <a:lumMod val="50000"/>
                  </a:schemeClr>
                </a:solidFill>
                <a:latin typeface="+mj-lt"/>
              </a:rPr>
              <a:t>cells can be subdivided into </a:t>
            </a:r>
            <a:r>
              <a:rPr lang="el-GR" sz="2200" b="1">
                <a:solidFill>
                  <a:schemeClr val="accent5">
                    <a:lumMod val="50000"/>
                  </a:schemeClr>
                </a:solidFill>
                <a:latin typeface="+mj-lt"/>
              </a:rPr>
              <a:t>γδ</a:t>
            </a:r>
            <a:r>
              <a:rPr lang="en-US" sz="2200" b="1">
                <a:solidFill>
                  <a:schemeClr val="accent5">
                    <a:lumMod val="50000"/>
                  </a:schemeClr>
                </a:solidFill>
                <a:latin typeface="+mj-lt"/>
              </a:rPr>
              <a:t>T</a:t>
            </a:r>
            <a:r>
              <a:rPr lang="el-GR" sz="2200" b="1">
                <a:solidFill>
                  <a:schemeClr val="accent5">
                    <a:lumMod val="50000"/>
                  </a:schemeClr>
                </a:solidFill>
                <a:latin typeface="+mj-lt"/>
              </a:rPr>
              <a:t>17</a:t>
            </a:r>
            <a:r>
              <a:rPr lang="en-US" sz="2200" b="1">
                <a:solidFill>
                  <a:schemeClr val="accent5">
                    <a:lumMod val="50000"/>
                  </a:schemeClr>
                </a:solidFill>
                <a:latin typeface="+mj-lt"/>
              </a:rPr>
              <a:t>, </a:t>
            </a:r>
            <a:r>
              <a:rPr lang="el-GR" sz="2200" b="1">
                <a:solidFill>
                  <a:schemeClr val="accent5">
                    <a:lumMod val="50000"/>
                  </a:schemeClr>
                </a:solidFill>
                <a:latin typeface="+mj-lt"/>
              </a:rPr>
              <a:t>γδ</a:t>
            </a:r>
            <a:r>
              <a:rPr lang="en-US" sz="2200" b="1">
                <a:solidFill>
                  <a:schemeClr val="accent5">
                    <a:lumMod val="50000"/>
                  </a:schemeClr>
                </a:solidFill>
                <a:latin typeface="+mj-lt"/>
              </a:rPr>
              <a:t>T1, and </a:t>
            </a:r>
            <a:r>
              <a:rPr lang="el-GR" sz="2200" b="1">
                <a:solidFill>
                  <a:schemeClr val="accent5">
                    <a:lumMod val="50000"/>
                  </a:schemeClr>
                </a:solidFill>
                <a:latin typeface="+mj-lt"/>
              </a:rPr>
              <a:t>γδ</a:t>
            </a:r>
            <a:r>
              <a:rPr lang="en-US" sz="2200" b="1">
                <a:solidFill>
                  <a:schemeClr val="accent5">
                    <a:lumMod val="50000"/>
                  </a:schemeClr>
                </a:solidFill>
                <a:latin typeface="+mj-lt"/>
              </a:rPr>
              <a:t>T2  functional subsets</a:t>
            </a:r>
          </a:p>
        </p:txBody>
      </p:sp>
      <p:sp>
        <p:nvSpPr>
          <p:cNvPr id="27" name="TextBox 26">
            <a:extLst>
              <a:ext uri="{FF2B5EF4-FFF2-40B4-BE49-F238E27FC236}">
                <a16:creationId xmlns:a16="http://schemas.microsoft.com/office/drawing/2014/main" id="{1F03AF58-9DB6-864F-826D-17ED179F29F4}"/>
              </a:ext>
            </a:extLst>
          </p:cNvPr>
          <p:cNvSpPr txBox="1"/>
          <p:nvPr/>
        </p:nvSpPr>
        <p:spPr>
          <a:xfrm>
            <a:off x="1902257" y="5212146"/>
            <a:ext cx="3196046" cy="1310640"/>
          </a:xfrm>
          <a:prstGeom prst="rect">
            <a:avLst/>
          </a:prstGeom>
          <a:noFill/>
        </p:spPr>
        <p:txBody>
          <a:bodyPr wrap="square" rtlCol="0">
            <a:spAutoFit/>
          </a:bodyPr>
          <a:lstStyle/>
          <a:p>
            <a:endParaRPr lang="en-US"/>
          </a:p>
        </p:txBody>
      </p:sp>
      <p:pic>
        <p:nvPicPr>
          <p:cNvPr id="5" name="Picture 4">
            <a:extLst>
              <a:ext uri="{FF2B5EF4-FFF2-40B4-BE49-F238E27FC236}">
                <a16:creationId xmlns:a16="http://schemas.microsoft.com/office/drawing/2014/main" id="{97F08487-11F9-8788-126A-677F1917C5EC}"/>
              </a:ext>
            </a:extLst>
          </p:cNvPr>
          <p:cNvPicPr>
            <a:picLocks noChangeAspect="1"/>
          </p:cNvPicPr>
          <p:nvPr/>
        </p:nvPicPr>
        <p:blipFill>
          <a:blip r:embed="rId3"/>
          <a:stretch>
            <a:fillRect/>
          </a:stretch>
        </p:blipFill>
        <p:spPr>
          <a:xfrm>
            <a:off x="8920019" y="762415"/>
            <a:ext cx="2485748" cy="2560320"/>
          </a:xfrm>
          <a:prstGeom prst="rect">
            <a:avLst/>
          </a:prstGeom>
        </p:spPr>
      </p:pic>
      <p:sp>
        <p:nvSpPr>
          <p:cNvPr id="6" name="TextBox 5">
            <a:extLst>
              <a:ext uri="{FF2B5EF4-FFF2-40B4-BE49-F238E27FC236}">
                <a16:creationId xmlns:a16="http://schemas.microsoft.com/office/drawing/2014/main" id="{A650A8A7-7972-ED46-DF84-E33CE2AC8712}"/>
              </a:ext>
            </a:extLst>
          </p:cNvPr>
          <p:cNvSpPr txBox="1"/>
          <p:nvPr/>
        </p:nvSpPr>
        <p:spPr>
          <a:xfrm>
            <a:off x="8920019" y="3706586"/>
            <a:ext cx="730167" cy="400110"/>
          </a:xfrm>
          <a:prstGeom prst="rect">
            <a:avLst/>
          </a:prstGeom>
          <a:noFill/>
        </p:spPr>
        <p:txBody>
          <a:bodyPr wrap="square" rtlCol="0">
            <a:spAutoFit/>
          </a:bodyPr>
          <a:lstStyle/>
          <a:p>
            <a:r>
              <a:rPr lang="el-GR" sz="2000" b="1"/>
              <a:t>γδΤ2</a:t>
            </a:r>
            <a:endParaRPr lang="en-US" sz="2000" b="1"/>
          </a:p>
        </p:txBody>
      </p:sp>
      <p:sp>
        <p:nvSpPr>
          <p:cNvPr id="15" name="TextBox 14">
            <a:extLst>
              <a:ext uri="{FF2B5EF4-FFF2-40B4-BE49-F238E27FC236}">
                <a16:creationId xmlns:a16="http://schemas.microsoft.com/office/drawing/2014/main" id="{E381F26D-1BF4-DE6F-CB98-72B855F55A11}"/>
              </a:ext>
            </a:extLst>
          </p:cNvPr>
          <p:cNvSpPr txBox="1"/>
          <p:nvPr/>
        </p:nvSpPr>
        <p:spPr>
          <a:xfrm>
            <a:off x="10778755" y="3706586"/>
            <a:ext cx="730167" cy="400110"/>
          </a:xfrm>
          <a:prstGeom prst="rect">
            <a:avLst/>
          </a:prstGeom>
          <a:noFill/>
        </p:spPr>
        <p:txBody>
          <a:bodyPr wrap="square" rtlCol="0">
            <a:spAutoFit/>
          </a:bodyPr>
          <a:lstStyle/>
          <a:p>
            <a:r>
              <a:rPr lang="el-GR" sz="2000" b="1"/>
              <a:t>γδΤ1</a:t>
            </a:r>
            <a:endParaRPr lang="en-US" sz="2000" b="1"/>
          </a:p>
        </p:txBody>
      </p:sp>
      <p:pic>
        <p:nvPicPr>
          <p:cNvPr id="3" name="Picture 2">
            <a:extLst>
              <a:ext uri="{FF2B5EF4-FFF2-40B4-BE49-F238E27FC236}">
                <a16:creationId xmlns:a16="http://schemas.microsoft.com/office/drawing/2014/main" id="{E634E3CC-3E59-B837-36A4-896C39F7B8F7}"/>
              </a:ext>
            </a:extLst>
          </p:cNvPr>
          <p:cNvPicPr>
            <a:picLocks noChangeAspect="1"/>
          </p:cNvPicPr>
          <p:nvPr/>
        </p:nvPicPr>
        <p:blipFill>
          <a:blip r:embed="rId4"/>
          <a:stretch>
            <a:fillRect/>
          </a:stretch>
        </p:blipFill>
        <p:spPr>
          <a:xfrm>
            <a:off x="683078" y="655490"/>
            <a:ext cx="7772400" cy="5163464"/>
          </a:xfrm>
          <a:prstGeom prst="rect">
            <a:avLst/>
          </a:prstGeom>
        </p:spPr>
      </p:pic>
      <p:sp>
        <p:nvSpPr>
          <p:cNvPr id="4" name="TextBox 3">
            <a:extLst>
              <a:ext uri="{FF2B5EF4-FFF2-40B4-BE49-F238E27FC236}">
                <a16:creationId xmlns:a16="http://schemas.microsoft.com/office/drawing/2014/main" id="{A3789FF8-448E-6EDF-1C17-4552423D8CD2}"/>
              </a:ext>
            </a:extLst>
          </p:cNvPr>
          <p:cNvSpPr txBox="1"/>
          <p:nvPr/>
        </p:nvSpPr>
        <p:spPr>
          <a:xfrm>
            <a:off x="683078" y="5793529"/>
            <a:ext cx="11446328" cy="461665"/>
          </a:xfrm>
          <a:prstGeom prst="rect">
            <a:avLst/>
          </a:prstGeom>
          <a:noFill/>
        </p:spPr>
        <p:txBody>
          <a:bodyPr wrap="square" rtlCol="0">
            <a:spAutoFit/>
          </a:bodyPr>
          <a:lstStyle/>
          <a:p>
            <a:pPr algn="just"/>
            <a:r>
              <a:rPr lang="en-US" sz="2400" dirty="0">
                <a:solidFill>
                  <a:srgbClr val="C00000"/>
                </a:solidFill>
              </a:rPr>
              <a:t>The signaling mechanism(s) that drives the functional differentiation of </a:t>
            </a:r>
            <a:r>
              <a:rPr lang="en-US" sz="2400" dirty="0">
                <a:solidFill>
                  <a:srgbClr val="C00000"/>
                </a:solidFill>
                <a:sym typeface="Symbol" charset="2"/>
              </a:rPr>
              <a:t></a:t>
            </a:r>
            <a:r>
              <a:rPr lang="en-US" sz="2400" b="1" dirty="0">
                <a:solidFill>
                  <a:srgbClr val="C00000"/>
                </a:solidFill>
              </a:rPr>
              <a:t> </a:t>
            </a:r>
            <a:r>
              <a:rPr lang="en-US" sz="2400" dirty="0">
                <a:solidFill>
                  <a:srgbClr val="C00000"/>
                </a:solidFill>
              </a:rPr>
              <a:t>T cells is unclear</a:t>
            </a:r>
          </a:p>
        </p:txBody>
      </p:sp>
      <p:sp>
        <p:nvSpPr>
          <p:cNvPr id="7" name="TextBox 6">
            <a:extLst>
              <a:ext uri="{FF2B5EF4-FFF2-40B4-BE49-F238E27FC236}">
                <a16:creationId xmlns:a16="http://schemas.microsoft.com/office/drawing/2014/main" id="{B295873A-1E1C-CE68-5EC7-60B04D844493}"/>
              </a:ext>
            </a:extLst>
          </p:cNvPr>
          <p:cNvSpPr txBox="1"/>
          <p:nvPr/>
        </p:nvSpPr>
        <p:spPr>
          <a:xfrm>
            <a:off x="1189955" y="6255194"/>
            <a:ext cx="10215812" cy="461665"/>
          </a:xfrm>
          <a:prstGeom prst="rect">
            <a:avLst/>
          </a:prstGeom>
          <a:noFill/>
        </p:spPr>
        <p:txBody>
          <a:bodyPr wrap="square" rtlCol="0">
            <a:spAutoFit/>
          </a:bodyPr>
          <a:lstStyle/>
          <a:p>
            <a:pPr algn="just"/>
            <a:r>
              <a:rPr lang="en-US" sz="2400" dirty="0"/>
              <a:t>One suspected driver of this functional differentiation is the T cell receptor itself </a:t>
            </a:r>
          </a:p>
        </p:txBody>
      </p:sp>
    </p:spTree>
    <p:extLst>
      <p:ext uri="{BB962C8B-B14F-4D97-AF65-F5344CB8AC3E}">
        <p14:creationId xmlns:p14="http://schemas.microsoft.com/office/powerpoint/2010/main" val="1770292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dissolv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5" grpId="0"/>
      <p:bldP spid="4" grpId="0"/>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914AD65-A5F5-EA4E-960F-2460AE250C5C}"/>
              </a:ext>
            </a:extLst>
          </p:cNvPr>
          <p:cNvSpPr txBox="1"/>
          <p:nvPr/>
        </p:nvSpPr>
        <p:spPr>
          <a:xfrm>
            <a:off x="912074" y="124603"/>
            <a:ext cx="10603919" cy="430887"/>
          </a:xfrm>
          <a:prstGeom prst="rect">
            <a:avLst/>
          </a:prstGeom>
          <a:noFill/>
        </p:spPr>
        <p:txBody>
          <a:bodyPr wrap="square" rtlCol="0">
            <a:spAutoFit/>
          </a:bodyPr>
          <a:lstStyle/>
          <a:p>
            <a:pPr algn="ctr"/>
            <a:r>
              <a:rPr lang="en-US" sz="2200" b="1" dirty="0">
                <a:solidFill>
                  <a:schemeClr val="accent5">
                    <a:lumMod val="50000"/>
                  </a:schemeClr>
                </a:solidFill>
              </a:rPr>
              <a:t>Adaptive </a:t>
            </a:r>
            <a:r>
              <a:rPr lang="el-GR" sz="2200" b="1" dirty="0" err="1">
                <a:solidFill>
                  <a:schemeClr val="accent5">
                    <a:lumMod val="50000"/>
                  </a:schemeClr>
                </a:solidFill>
              </a:rPr>
              <a:t>αβ</a:t>
            </a:r>
            <a:r>
              <a:rPr lang="el-GR" sz="2200" b="1" dirty="0">
                <a:solidFill>
                  <a:schemeClr val="accent5">
                    <a:lumMod val="50000"/>
                  </a:schemeClr>
                </a:solidFill>
              </a:rPr>
              <a:t> </a:t>
            </a:r>
            <a:r>
              <a:rPr lang="en-US" sz="2200" b="1" dirty="0">
                <a:solidFill>
                  <a:schemeClr val="accent5">
                    <a:lumMod val="50000"/>
                  </a:schemeClr>
                </a:solidFill>
              </a:rPr>
              <a:t>T cells Show Highly Diverse TCR Repertoire</a:t>
            </a:r>
          </a:p>
        </p:txBody>
      </p:sp>
      <p:grpSp>
        <p:nvGrpSpPr>
          <p:cNvPr id="27" name="Group 26">
            <a:extLst>
              <a:ext uri="{FF2B5EF4-FFF2-40B4-BE49-F238E27FC236}">
                <a16:creationId xmlns:a16="http://schemas.microsoft.com/office/drawing/2014/main" id="{E227CDC1-BFF9-2449-A6D2-7E016FD9F24B}"/>
              </a:ext>
            </a:extLst>
          </p:cNvPr>
          <p:cNvGrpSpPr>
            <a:grpSpLocks noChangeAspect="1"/>
          </p:cNvGrpSpPr>
          <p:nvPr/>
        </p:nvGrpSpPr>
        <p:grpSpPr>
          <a:xfrm>
            <a:off x="6781957" y="4005155"/>
            <a:ext cx="3511810" cy="2728242"/>
            <a:chOff x="7792278" y="990564"/>
            <a:chExt cx="2849431" cy="2213657"/>
          </a:xfrm>
        </p:grpSpPr>
        <p:pic>
          <p:nvPicPr>
            <p:cNvPr id="8" name="Picture 7">
              <a:extLst>
                <a:ext uri="{FF2B5EF4-FFF2-40B4-BE49-F238E27FC236}">
                  <a16:creationId xmlns:a16="http://schemas.microsoft.com/office/drawing/2014/main" id="{A65D8E8B-5921-1E45-A8E9-425C3E413A43}"/>
                </a:ext>
              </a:extLst>
            </p:cNvPr>
            <p:cNvPicPr>
              <a:picLocks noChangeAspect="1"/>
            </p:cNvPicPr>
            <p:nvPr/>
          </p:nvPicPr>
          <p:blipFill rotWithShape="1">
            <a:blip r:embed="rId3"/>
            <a:srcRect b="50934"/>
            <a:stretch/>
          </p:blipFill>
          <p:spPr>
            <a:xfrm>
              <a:off x="7792278" y="990564"/>
              <a:ext cx="2849431" cy="2213657"/>
            </a:xfrm>
            <a:prstGeom prst="rect">
              <a:avLst/>
            </a:prstGeom>
          </p:spPr>
        </p:pic>
        <p:sp>
          <p:nvSpPr>
            <p:cNvPr id="9" name="TextBox 8">
              <a:extLst>
                <a:ext uri="{FF2B5EF4-FFF2-40B4-BE49-F238E27FC236}">
                  <a16:creationId xmlns:a16="http://schemas.microsoft.com/office/drawing/2014/main" id="{0632B9BC-3055-804E-BC97-5D6EC3BC6444}"/>
                </a:ext>
              </a:extLst>
            </p:cNvPr>
            <p:cNvSpPr txBox="1"/>
            <p:nvPr/>
          </p:nvSpPr>
          <p:spPr>
            <a:xfrm>
              <a:off x="8411029" y="1545771"/>
              <a:ext cx="256738" cy="307777"/>
            </a:xfrm>
            <a:prstGeom prst="rect">
              <a:avLst/>
            </a:prstGeom>
            <a:noFill/>
          </p:spPr>
          <p:txBody>
            <a:bodyPr wrap="square" rtlCol="0">
              <a:spAutoFit/>
            </a:bodyPr>
            <a:lstStyle/>
            <a:p>
              <a:r>
                <a:rPr lang="en-US" sz="1400" b="1"/>
                <a:t>V</a:t>
              </a:r>
              <a:endParaRPr lang="en-US" b="1"/>
            </a:p>
          </p:txBody>
        </p:sp>
        <p:sp>
          <p:nvSpPr>
            <p:cNvPr id="10" name="TextBox 9">
              <a:extLst>
                <a:ext uri="{FF2B5EF4-FFF2-40B4-BE49-F238E27FC236}">
                  <a16:creationId xmlns:a16="http://schemas.microsoft.com/office/drawing/2014/main" id="{759F6589-2287-0847-BB7C-B0AD8B58990C}"/>
                </a:ext>
              </a:extLst>
            </p:cNvPr>
            <p:cNvSpPr txBox="1"/>
            <p:nvPr/>
          </p:nvSpPr>
          <p:spPr>
            <a:xfrm>
              <a:off x="8933542" y="1699659"/>
              <a:ext cx="256738" cy="307777"/>
            </a:xfrm>
            <a:prstGeom prst="rect">
              <a:avLst/>
            </a:prstGeom>
            <a:noFill/>
          </p:spPr>
          <p:txBody>
            <a:bodyPr wrap="square" rtlCol="0">
              <a:spAutoFit/>
            </a:bodyPr>
            <a:lstStyle/>
            <a:p>
              <a:r>
                <a:rPr lang="en-US" sz="1400" b="1"/>
                <a:t>J</a:t>
              </a:r>
              <a:endParaRPr lang="en-US" b="1"/>
            </a:p>
          </p:txBody>
        </p:sp>
        <p:sp>
          <p:nvSpPr>
            <p:cNvPr id="11" name="TextBox 10">
              <a:extLst>
                <a:ext uri="{FF2B5EF4-FFF2-40B4-BE49-F238E27FC236}">
                  <a16:creationId xmlns:a16="http://schemas.microsoft.com/office/drawing/2014/main" id="{B51C35AF-7711-3042-987E-6E7DAD192819}"/>
                </a:ext>
              </a:extLst>
            </p:cNvPr>
            <p:cNvSpPr txBox="1"/>
            <p:nvPr/>
          </p:nvSpPr>
          <p:spPr>
            <a:xfrm>
              <a:off x="8933542" y="2144163"/>
              <a:ext cx="256738" cy="307777"/>
            </a:xfrm>
            <a:prstGeom prst="rect">
              <a:avLst/>
            </a:prstGeom>
            <a:noFill/>
          </p:spPr>
          <p:txBody>
            <a:bodyPr wrap="square" rtlCol="0">
              <a:spAutoFit/>
            </a:bodyPr>
            <a:lstStyle/>
            <a:p>
              <a:r>
                <a:rPr lang="en-US" sz="1400" b="1"/>
                <a:t>C</a:t>
              </a:r>
              <a:endParaRPr lang="en-US" b="1"/>
            </a:p>
          </p:txBody>
        </p:sp>
        <p:sp>
          <p:nvSpPr>
            <p:cNvPr id="12" name="TextBox 11">
              <a:extLst>
                <a:ext uri="{FF2B5EF4-FFF2-40B4-BE49-F238E27FC236}">
                  <a16:creationId xmlns:a16="http://schemas.microsoft.com/office/drawing/2014/main" id="{0338FC85-06C0-264D-AD40-E99BA3BE8093}"/>
                </a:ext>
              </a:extLst>
            </p:cNvPr>
            <p:cNvSpPr txBox="1"/>
            <p:nvPr/>
          </p:nvSpPr>
          <p:spPr>
            <a:xfrm>
              <a:off x="9216993" y="2144163"/>
              <a:ext cx="256738" cy="307777"/>
            </a:xfrm>
            <a:prstGeom prst="rect">
              <a:avLst/>
            </a:prstGeom>
            <a:noFill/>
          </p:spPr>
          <p:txBody>
            <a:bodyPr wrap="square" rtlCol="0">
              <a:spAutoFit/>
            </a:bodyPr>
            <a:lstStyle/>
            <a:p>
              <a:r>
                <a:rPr lang="en-US" sz="1400" b="1"/>
                <a:t>C</a:t>
              </a:r>
              <a:endParaRPr lang="en-US" b="1"/>
            </a:p>
          </p:txBody>
        </p:sp>
        <p:sp>
          <p:nvSpPr>
            <p:cNvPr id="13" name="TextBox 12">
              <a:extLst>
                <a:ext uri="{FF2B5EF4-FFF2-40B4-BE49-F238E27FC236}">
                  <a16:creationId xmlns:a16="http://schemas.microsoft.com/office/drawing/2014/main" id="{E90C9DD6-448A-1847-B133-1CD5929C0B57}"/>
                </a:ext>
              </a:extLst>
            </p:cNvPr>
            <p:cNvSpPr txBox="1"/>
            <p:nvPr/>
          </p:nvSpPr>
          <p:spPr>
            <a:xfrm>
              <a:off x="9241502" y="1716319"/>
              <a:ext cx="256738" cy="307777"/>
            </a:xfrm>
            <a:prstGeom prst="rect">
              <a:avLst/>
            </a:prstGeom>
            <a:noFill/>
          </p:spPr>
          <p:txBody>
            <a:bodyPr wrap="square" rtlCol="0">
              <a:spAutoFit/>
            </a:bodyPr>
            <a:lstStyle/>
            <a:p>
              <a:r>
                <a:rPr lang="en-US" sz="1400" b="1"/>
                <a:t>J</a:t>
              </a:r>
              <a:endParaRPr lang="en-US" b="1"/>
            </a:p>
          </p:txBody>
        </p:sp>
        <p:sp>
          <p:nvSpPr>
            <p:cNvPr id="14" name="TextBox 13">
              <a:extLst>
                <a:ext uri="{FF2B5EF4-FFF2-40B4-BE49-F238E27FC236}">
                  <a16:creationId xmlns:a16="http://schemas.microsoft.com/office/drawing/2014/main" id="{A2717E99-85DD-1444-B6C2-999442BFC7C3}"/>
                </a:ext>
              </a:extLst>
            </p:cNvPr>
            <p:cNvSpPr txBox="1"/>
            <p:nvPr/>
          </p:nvSpPr>
          <p:spPr>
            <a:xfrm>
              <a:off x="9720154" y="1545770"/>
              <a:ext cx="256738" cy="307777"/>
            </a:xfrm>
            <a:prstGeom prst="rect">
              <a:avLst/>
            </a:prstGeom>
            <a:noFill/>
          </p:spPr>
          <p:txBody>
            <a:bodyPr wrap="square" rtlCol="0">
              <a:spAutoFit/>
            </a:bodyPr>
            <a:lstStyle/>
            <a:p>
              <a:r>
                <a:rPr lang="en-US" sz="1400" b="1"/>
                <a:t>V</a:t>
              </a:r>
              <a:endParaRPr lang="en-US" b="1"/>
            </a:p>
          </p:txBody>
        </p:sp>
        <p:sp>
          <p:nvSpPr>
            <p:cNvPr id="15" name="TextBox 14">
              <a:extLst>
                <a:ext uri="{FF2B5EF4-FFF2-40B4-BE49-F238E27FC236}">
                  <a16:creationId xmlns:a16="http://schemas.microsoft.com/office/drawing/2014/main" id="{348ED07D-141A-AF49-B931-78FA0772869B}"/>
                </a:ext>
              </a:extLst>
            </p:cNvPr>
            <p:cNvSpPr txBox="1"/>
            <p:nvPr/>
          </p:nvSpPr>
          <p:spPr>
            <a:xfrm>
              <a:off x="9486772" y="1829537"/>
              <a:ext cx="256738" cy="307777"/>
            </a:xfrm>
            <a:prstGeom prst="rect">
              <a:avLst/>
            </a:prstGeom>
            <a:noFill/>
          </p:spPr>
          <p:txBody>
            <a:bodyPr wrap="square" rtlCol="0">
              <a:spAutoFit/>
            </a:bodyPr>
            <a:lstStyle/>
            <a:p>
              <a:r>
                <a:rPr lang="en-US" sz="1400" b="1"/>
                <a:t>D</a:t>
              </a:r>
              <a:endParaRPr lang="en-US" b="1"/>
            </a:p>
          </p:txBody>
        </p:sp>
        <p:cxnSp>
          <p:nvCxnSpPr>
            <p:cNvPr id="17" name="Straight Connector 16">
              <a:extLst>
                <a:ext uri="{FF2B5EF4-FFF2-40B4-BE49-F238E27FC236}">
                  <a16:creationId xmlns:a16="http://schemas.microsoft.com/office/drawing/2014/main" id="{BACF870E-165D-4146-B054-610A85810DA1}"/>
                </a:ext>
              </a:extLst>
            </p:cNvPr>
            <p:cNvCxnSpPr>
              <a:cxnSpLocks/>
            </p:cNvCxnSpPr>
            <p:nvPr/>
          </p:nvCxnSpPr>
          <p:spPr>
            <a:xfrm flipH="1" flipV="1">
              <a:off x="9543856" y="1800815"/>
              <a:ext cx="66498" cy="114160"/>
            </a:xfrm>
            <a:prstGeom prst="line">
              <a:avLst/>
            </a:prstGeom>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5F5FDD49-AA3E-544B-B868-3FF2DB348A28}"/>
                </a:ext>
              </a:extLst>
            </p:cNvPr>
            <p:cNvSpPr txBox="1"/>
            <p:nvPr/>
          </p:nvSpPr>
          <p:spPr>
            <a:xfrm>
              <a:off x="8990389" y="1356880"/>
              <a:ext cx="483342" cy="246221"/>
            </a:xfrm>
            <a:prstGeom prst="rect">
              <a:avLst/>
            </a:prstGeom>
            <a:noFill/>
          </p:spPr>
          <p:txBody>
            <a:bodyPr wrap="square" rtlCol="0">
              <a:spAutoFit/>
            </a:bodyPr>
            <a:lstStyle/>
            <a:p>
              <a:r>
                <a:rPr lang="en-US" sz="1000" b="1"/>
                <a:t>CDR3</a:t>
              </a:r>
              <a:endParaRPr lang="en-US" sz="1100" b="1"/>
            </a:p>
          </p:txBody>
        </p:sp>
        <p:cxnSp>
          <p:nvCxnSpPr>
            <p:cNvPr id="21" name="Straight Connector 20">
              <a:extLst>
                <a:ext uri="{FF2B5EF4-FFF2-40B4-BE49-F238E27FC236}">
                  <a16:creationId xmlns:a16="http://schemas.microsoft.com/office/drawing/2014/main" id="{1DCC1A1E-72E2-D24C-9E95-7260FCC74D18}"/>
                </a:ext>
              </a:extLst>
            </p:cNvPr>
            <p:cNvCxnSpPr>
              <a:cxnSpLocks/>
            </p:cNvCxnSpPr>
            <p:nvPr/>
          </p:nvCxnSpPr>
          <p:spPr>
            <a:xfrm flipH="1" flipV="1">
              <a:off x="9233590" y="1546720"/>
              <a:ext cx="222100" cy="95370"/>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B09F0F02-B7CC-7447-A4CB-3C179CEDCD12}"/>
                </a:ext>
              </a:extLst>
            </p:cNvPr>
            <p:cNvCxnSpPr>
              <a:cxnSpLocks/>
            </p:cNvCxnSpPr>
            <p:nvPr/>
          </p:nvCxnSpPr>
          <p:spPr>
            <a:xfrm flipV="1">
              <a:off x="8965953" y="1548877"/>
              <a:ext cx="243314" cy="93213"/>
            </a:xfrm>
            <a:prstGeom prst="line">
              <a:avLst/>
            </a:prstGeom>
          </p:spPr>
          <p:style>
            <a:lnRef idx="1">
              <a:schemeClr val="dk1"/>
            </a:lnRef>
            <a:fillRef idx="0">
              <a:schemeClr val="dk1"/>
            </a:fillRef>
            <a:effectRef idx="0">
              <a:schemeClr val="dk1"/>
            </a:effectRef>
            <a:fontRef idx="minor">
              <a:schemeClr val="tx1"/>
            </a:fontRef>
          </p:style>
        </p:cxnSp>
      </p:grpSp>
      <p:grpSp>
        <p:nvGrpSpPr>
          <p:cNvPr id="30" name="Group 29">
            <a:extLst>
              <a:ext uri="{FF2B5EF4-FFF2-40B4-BE49-F238E27FC236}">
                <a16:creationId xmlns:a16="http://schemas.microsoft.com/office/drawing/2014/main" id="{2C523541-1BBA-8945-8C76-CC16DE668240}"/>
              </a:ext>
            </a:extLst>
          </p:cNvPr>
          <p:cNvGrpSpPr>
            <a:grpSpLocks noChangeAspect="1"/>
          </p:cNvGrpSpPr>
          <p:nvPr/>
        </p:nvGrpSpPr>
        <p:grpSpPr>
          <a:xfrm>
            <a:off x="3963536" y="885364"/>
            <a:ext cx="3831737" cy="2364915"/>
            <a:chOff x="3160240" y="2336949"/>
            <a:chExt cx="6224991" cy="2639375"/>
          </a:xfrm>
        </p:grpSpPr>
        <p:pic>
          <p:nvPicPr>
            <p:cNvPr id="31" name="Picture 30">
              <a:extLst>
                <a:ext uri="{FF2B5EF4-FFF2-40B4-BE49-F238E27FC236}">
                  <a16:creationId xmlns:a16="http://schemas.microsoft.com/office/drawing/2014/main" id="{F8184449-4C81-1744-8E92-F16A7B83D2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60240" y="2680445"/>
              <a:ext cx="6224991" cy="2295879"/>
            </a:xfrm>
            <a:prstGeom prst="rect">
              <a:avLst/>
            </a:prstGeom>
          </p:spPr>
        </p:pic>
        <p:sp>
          <p:nvSpPr>
            <p:cNvPr id="32" name="TextBox 31">
              <a:extLst>
                <a:ext uri="{FF2B5EF4-FFF2-40B4-BE49-F238E27FC236}">
                  <a16:creationId xmlns:a16="http://schemas.microsoft.com/office/drawing/2014/main" id="{3F4D0A65-CBF6-6749-999F-C64B239D6FAD}"/>
                </a:ext>
              </a:extLst>
            </p:cNvPr>
            <p:cNvSpPr txBox="1"/>
            <p:nvPr/>
          </p:nvSpPr>
          <p:spPr>
            <a:xfrm>
              <a:off x="4707063" y="2336949"/>
              <a:ext cx="3489236" cy="343496"/>
            </a:xfrm>
            <a:prstGeom prst="rect">
              <a:avLst/>
            </a:prstGeom>
            <a:noFill/>
          </p:spPr>
          <p:txBody>
            <a:bodyPr wrap="square" rtlCol="0">
              <a:spAutoFit/>
            </a:bodyPr>
            <a:lstStyle/>
            <a:p>
              <a:r>
                <a:rPr lang="en-US" sz="1400" b="1"/>
                <a:t>Diverse CDR3 Sequences</a:t>
              </a:r>
            </a:p>
          </p:txBody>
        </p:sp>
      </p:grpSp>
      <p:sp>
        <p:nvSpPr>
          <p:cNvPr id="16" name="Up Arrow 15">
            <a:extLst>
              <a:ext uri="{FF2B5EF4-FFF2-40B4-BE49-F238E27FC236}">
                <a16:creationId xmlns:a16="http://schemas.microsoft.com/office/drawing/2014/main" id="{3E1D434C-FA87-BF44-9F8A-D3057747005E}"/>
              </a:ext>
            </a:extLst>
          </p:cNvPr>
          <p:cNvSpPr/>
          <p:nvPr/>
        </p:nvSpPr>
        <p:spPr>
          <a:xfrm>
            <a:off x="8437880" y="3624011"/>
            <a:ext cx="127231" cy="580590"/>
          </a:xfrm>
          <a:prstGeom prst="up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32864157-5CD2-16FD-C9CB-D17DDF6B0D8F}"/>
              </a:ext>
            </a:extLst>
          </p:cNvPr>
          <p:cNvPicPr>
            <a:picLocks noChangeAspect="1"/>
          </p:cNvPicPr>
          <p:nvPr/>
        </p:nvPicPr>
        <p:blipFill rotWithShape="1">
          <a:blip r:embed="rId5"/>
          <a:srcRect b="50000"/>
          <a:stretch/>
        </p:blipFill>
        <p:spPr>
          <a:xfrm>
            <a:off x="1068528" y="3626074"/>
            <a:ext cx="4097237" cy="2755364"/>
          </a:xfrm>
          <a:prstGeom prst="rect">
            <a:avLst/>
          </a:prstGeom>
        </p:spPr>
      </p:pic>
      <p:grpSp>
        <p:nvGrpSpPr>
          <p:cNvPr id="4" name="Group 3">
            <a:extLst>
              <a:ext uri="{FF2B5EF4-FFF2-40B4-BE49-F238E27FC236}">
                <a16:creationId xmlns:a16="http://schemas.microsoft.com/office/drawing/2014/main" id="{7DFFD112-B717-AB15-FD82-52877A10E271}"/>
              </a:ext>
            </a:extLst>
          </p:cNvPr>
          <p:cNvGrpSpPr/>
          <p:nvPr/>
        </p:nvGrpSpPr>
        <p:grpSpPr>
          <a:xfrm>
            <a:off x="8015570" y="568800"/>
            <a:ext cx="3869916" cy="2926080"/>
            <a:chOff x="4873679" y="856257"/>
            <a:chExt cx="3869916" cy="2926080"/>
          </a:xfrm>
        </p:grpSpPr>
        <p:pic>
          <p:nvPicPr>
            <p:cNvPr id="5" name="Picture 4" descr="A picture containing implement, pencil&#10;&#10;Description automatically generated">
              <a:extLst>
                <a:ext uri="{FF2B5EF4-FFF2-40B4-BE49-F238E27FC236}">
                  <a16:creationId xmlns:a16="http://schemas.microsoft.com/office/drawing/2014/main" id="{485BEF66-4BF3-0B4A-2674-BA40451C4A4C}"/>
                </a:ext>
              </a:extLst>
            </p:cNvPr>
            <p:cNvPicPr>
              <a:picLocks noChangeAspect="1"/>
            </p:cNvPicPr>
            <p:nvPr/>
          </p:nvPicPr>
          <p:blipFill rotWithShape="1">
            <a:blip r:embed="rId6"/>
            <a:srcRect r="5532"/>
            <a:stretch/>
          </p:blipFill>
          <p:spPr>
            <a:xfrm>
              <a:off x="4873679" y="856257"/>
              <a:ext cx="3869916" cy="2926080"/>
            </a:xfrm>
            <a:prstGeom prst="rect">
              <a:avLst/>
            </a:prstGeom>
          </p:spPr>
        </p:pic>
        <p:sp>
          <p:nvSpPr>
            <p:cNvPr id="6" name="TextBox 5">
              <a:extLst>
                <a:ext uri="{FF2B5EF4-FFF2-40B4-BE49-F238E27FC236}">
                  <a16:creationId xmlns:a16="http://schemas.microsoft.com/office/drawing/2014/main" id="{E1107937-62CC-A4B5-3D74-C22323AE99FC}"/>
                </a:ext>
              </a:extLst>
            </p:cNvPr>
            <p:cNvSpPr txBox="1"/>
            <p:nvPr/>
          </p:nvSpPr>
          <p:spPr>
            <a:xfrm>
              <a:off x="5742596" y="1490561"/>
              <a:ext cx="2569290" cy="1077218"/>
            </a:xfrm>
            <a:prstGeom prst="rect">
              <a:avLst/>
            </a:prstGeom>
            <a:noFill/>
          </p:spPr>
          <p:txBody>
            <a:bodyPr wrap="square" rtlCol="0">
              <a:spAutoFit/>
            </a:bodyPr>
            <a:lstStyle/>
            <a:p>
              <a:pPr algn="ctr"/>
              <a:r>
                <a:rPr lang="en-US" sz="1600" b="1" dirty="0">
                  <a:solidFill>
                    <a:srgbClr val="002060"/>
                  </a:solidFill>
                </a:rPr>
                <a:t>Diverse CDR3 </a:t>
              </a:r>
              <a:r>
                <a:rPr lang="en-US" sz="1600" b="1" dirty="0" err="1">
                  <a:solidFill>
                    <a:srgbClr val="002060"/>
                  </a:solidFill>
                </a:rPr>
                <a:t>S</a:t>
              </a:r>
              <a:r>
                <a:rPr lang="en-US" sz="1600" b="1" i="0" u="none" strike="noStrike" dirty="0" err="1">
                  <a:solidFill>
                    <a:srgbClr val="002060"/>
                  </a:solidFill>
                  <a:effectLst/>
                </a:rPr>
                <a:t>pectratype</a:t>
              </a:r>
              <a:r>
                <a:rPr lang="en-US" sz="1600" b="1" i="0" u="none" strike="noStrike" dirty="0">
                  <a:solidFill>
                    <a:srgbClr val="002060"/>
                  </a:solidFill>
                  <a:effectLst/>
                </a:rPr>
                <a:t> where each bar represents a unique CDR3 sequence</a:t>
              </a:r>
            </a:p>
            <a:p>
              <a:endParaRPr lang="en-US" sz="1600" b="1" dirty="0">
                <a:solidFill>
                  <a:srgbClr val="002060"/>
                </a:solidFill>
              </a:endParaRPr>
            </a:p>
          </p:txBody>
        </p:sp>
      </p:grpSp>
    </p:spTree>
    <p:extLst>
      <p:ext uri="{BB962C8B-B14F-4D97-AF65-F5344CB8AC3E}">
        <p14:creationId xmlns:p14="http://schemas.microsoft.com/office/powerpoint/2010/main" val="1779072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44">
            <a:extLst>
              <a:ext uri="{FF2B5EF4-FFF2-40B4-BE49-F238E27FC236}">
                <a16:creationId xmlns:a16="http://schemas.microsoft.com/office/drawing/2014/main" id="{76A14B33-13BB-AA46-BA4F-DF6E991D2C7A}"/>
              </a:ext>
            </a:extLst>
          </p:cNvPr>
          <p:cNvSpPr txBox="1"/>
          <p:nvPr/>
        </p:nvSpPr>
        <p:spPr>
          <a:xfrm>
            <a:off x="915398" y="4599664"/>
            <a:ext cx="1788607" cy="307777"/>
          </a:xfrm>
          <a:prstGeom prst="rect">
            <a:avLst/>
          </a:prstGeom>
          <a:noFill/>
        </p:spPr>
        <p:txBody>
          <a:bodyPr wrap="square" rtlCol="0">
            <a:spAutoFit/>
          </a:bodyPr>
          <a:lstStyle/>
          <a:p>
            <a:r>
              <a:rPr lang="en-US" sz="1400" b="1">
                <a:solidFill>
                  <a:srgbClr val="C00000"/>
                </a:solidFill>
              </a:rPr>
              <a:t>Limited Diversity TCR</a:t>
            </a:r>
          </a:p>
        </p:txBody>
      </p:sp>
      <p:sp>
        <p:nvSpPr>
          <p:cNvPr id="46" name="TextBox 45">
            <a:extLst>
              <a:ext uri="{FF2B5EF4-FFF2-40B4-BE49-F238E27FC236}">
                <a16:creationId xmlns:a16="http://schemas.microsoft.com/office/drawing/2014/main" id="{9C304122-1A6C-3D4A-8A1D-7D53A261814C}"/>
              </a:ext>
            </a:extLst>
          </p:cNvPr>
          <p:cNvSpPr txBox="1"/>
          <p:nvPr/>
        </p:nvSpPr>
        <p:spPr>
          <a:xfrm>
            <a:off x="4573767" y="3481756"/>
            <a:ext cx="1794168" cy="307777"/>
          </a:xfrm>
          <a:prstGeom prst="rect">
            <a:avLst/>
          </a:prstGeom>
          <a:noFill/>
        </p:spPr>
        <p:txBody>
          <a:bodyPr wrap="square" rtlCol="0">
            <a:spAutoFit/>
          </a:bodyPr>
          <a:lstStyle/>
          <a:p>
            <a:r>
              <a:rPr lang="en-US" sz="1400" b="1">
                <a:solidFill>
                  <a:srgbClr val="C00000"/>
                </a:solidFill>
              </a:rPr>
              <a:t>Limited Diversity TCR</a:t>
            </a:r>
          </a:p>
        </p:txBody>
      </p:sp>
      <p:sp>
        <p:nvSpPr>
          <p:cNvPr id="47" name="TextBox 46">
            <a:extLst>
              <a:ext uri="{FF2B5EF4-FFF2-40B4-BE49-F238E27FC236}">
                <a16:creationId xmlns:a16="http://schemas.microsoft.com/office/drawing/2014/main" id="{7A434890-E573-D448-8FB1-AE4939B6279F}"/>
              </a:ext>
            </a:extLst>
          </p:cNvPr>
          <p:cNvSpPr txBox="1"/>
          <p:nvPr/>
        </p:nvSpPr>
        <p:spPr>
          <a:xfrm>
            <a:off x="485977" y="3174780"/>
            <a:ext cx="1305752" cy="523220"/>
          </a:xfrm>
          <a:prstGeom prst="rect">
            <a:avLst/>
          </a:prstGeom>
          <a:noFill/>
        </p:spPr>
        <p:txBody>
          <a:bodyPr wrap="square" rtlCol="0">
            <a:spAutoFit/>
          </a:bodyPr>
          <a:lstStyle/>
          <a:p>
            <a:r>
              <a:rPr lang="en-US" sz="1400" b="1">
                <a:solidFill>
                  <a:schemeClr val="accent2">
                    <a:lumMod val="50000"/>
                  </a:schemeClr>
                </a:solidFill>
              </a:rPr>
              <a:t>High or Low Diversity  TCR</a:t>
            </a:r>
          </a:p>
        </p:txBody>
      </p:sp>
      <p:grpSp>
        <p:nvGrpSpPr>
          <p:cNvPr id="51" name="Group 50">
            <a:extLst>
              <a:ext uri="{FF2B5EF4-FFF2-40B4-BE49-F238E27FC236}">
                <a16:creationId xmlns:a16="http://schemas.microsoft.com/office/drawing/2014/main" id="{722740D9-AB82-8048-896C-357668DF265A}"/>
              </a:ext>
            </a:extLst>
          </p:cNvPr>
          <p:cNvGrpSpPr/>
          <p:nvPr/>
        </p:nvGrpSpPr>
        <p:grpSpPr>
          <a:xfrm>
            <a:off x="122976" y="3214272"/>
            <a:ext cx="2827782" cy="945300"/>
            <a:chOff x="6295106" y="1848513"/>
            <a:chExt cx="2827782" cy="945300"/>
          </a:xfrm>
        </p:grpSpPr>
        <p:grpSp>
          <p:nvGrpSpPr>
            <p:cNvPr id="52" name="Group 51">
              <a:extLst>
                <a:ext uri="{FF2B5EF4-FFF2-40B4-BE49-F238E27FC236}">
                  <a16:creationId xmlns:a16="http://schemas.microsoft.com/office/drawing/2014/main" id="{AFC6D178-7538-6B4E-B828-08C54E534A24}"/>
                </a:ext>
              </a:extLst>
            </p:cNvPr>
            <p:cNvGrpSpPr/>
            <p:nvPr/>
          </p:nvGrpSpPr>
          <p:grpSpPr>
            <a:xfrm>
              <a:off x="7761690" y="1848513"/>
              <a:ext cx="1361198" cy="393775"/>
              <a:chOff x="7325877" y="2494725"/>
              <a:chExt cx="1361198" cy="393775"/>
            </a:xfrm>
          </p:grpSpPr>
          <p:cxnSp>
            <p:nvCxnSpPr>
              <p:cNvPr id="61" name="Straight Arrow Connector 60">
                <a:extLst>
                  <a:ext uri="{FF2B5EF4-FFF2-40B4-BE49-F238E27FC236}">
                    <a16:creationId xmlns:a16="http://schemas.microsoft.com/office/drawing/2014/main" id="{CF89CEB0-9A51-524C-B254-328CD4251CC4}"/>
                  </a:ext>
                </a:extLst>
              </p:cNvPr>
              <p:cNvCxnSpPr>
                <a:cxnSpLocks/>
              </p:cNvCxnSpPr>
              <p:nvPr/>
            </p:nvCxnSpPr>
            <p:spPr>
              <a:xfrm flipV="1">
                <a:off x="7455004" y="2494725"/>
                <a:ext cx="1232071" cy="39377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D3C51977-30D2-704E-9364-FA53567CE434}"/>
                  </a:ext>
                </a:extLst>
              </p:cNvPr>
              <p:cNvCxnSpPr>
                <a:cxnSpLocks/>
              </p:cNvCxnSpPr>
              <p:nvPr/>
            </p:nvCxnSpPr>
            <p:spPr>
              <a:xfrm flipV="1">
                <a:off x="7325877" y="2514991"/>
                <a:ext cx="220142" cy="32936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sp>
          <p:nvSpPr>
            <p:cNvPr id="53" name="TextBox 52">
              <a:extLst>
                <a:ext uri="{FF2B5EF4-FFF2-40B4-BE49-F238E27FC236}">
                  <a16:creationId xmlns:a16="http://schemas.microsoft.com/office/drawing/2014/main" id="{00F2E006-B0FB-6E46-94DD-F50CDA9EC1EB}"/>
                </a:ext>
              </a:extLst>
            </p:cNvPr>
            <p:cNvSpPr txBox="1"/>
            <p:nvPr/>
          </p:nvSpPr>
          <p:spPr>
            <a:xfrm>
              <a:off x="6295106" y="2209038"/>
              <a:ext cx="2133648" cy="584775"/>
            </a:xfrm>
            <a:prstGeom prst="rect">
              <a:avLst/>
            </a:prstGeom>
            <a:noFill/>
          </p:spPr>
          <p:txBody>
            <a:bodyPr wrap="square" rtlCol="0">
              <a:spAutoFit/>
            </a:bodyPr>
            <a:lstStyle/>
            <a:p>
              <a:pPr algn="ctr"/>
              <a:r>
                <a:rPr lang="en-US" sz="1600" b="1" dirty="0"/>
                <a:t>Adaptive-like? </a:t>
              </a:r>
            </a:p>
            <a:p>
              <a:pPr algn="ctr"/>
              <a:r>
                <a:rPr lang="en-US" sz="1600" b="1" dirty="0"/>
                <a:t>&amp; Innate-like</a:t>
              </a:r>
            </a:p>
          </p:txBody>
        </p:sp>
      </p:grpSp>
      <p:grpSp>
        <p:nvGrpSpPr>
          <p:cNvPr id="78" name="Group 77">
            <a:extLst>
              <a:ext uri="{FF2B5EF4-FFF2-40B4-BE49-F238E27FC236}">
                <a16:creationId xmlns:a16="http://schemas.microsoft.com/office/drawing/2014/main" id="{7B20E4BD-082F-7C40-99CE-FA7D522A3099}"/>
              </a:ext>
            </a:extLst>
          </p:cNvPr>
          <p:cNvGrpSpPr/>
          <p:nvPr/>
        </p:nvGrpSpPr>
        <p:grpSpPr>
          <a:xfrm>
            <a:off x="765314" y="3248259"/>
            <a:ext cx="5519422" cy="1468601"/>
            <a:chOff x="7072247" y="1933304"/>
            <a:chExt cx="5519422" cy="1468601"/>
          </a:xfrm>
        </p:grpSpPr>
        <p:grpSp>
          <p:nvGrpSpPr>
            <p:cNvPr id="82" name="Group 81">
              <a:extLst>
                <a:ext uri="{FF2B5EF4-FFF2-40B4-BE49-F238E27FC236}">
                  <a16:creationId xmlns:a16="http://schemas.microsoft.com/office/drawing/2014/main" id="{96F6EAC9-E46F-0646-813F-AFFFA1E71A5F}"/>
                </a:ext>
              </a:extLst>
            </p:cNvPr>
            <p:cNvGrpSpPr/>
            <p:nvPr/>
          </p:nvGrpSpPr>
          <p:grpSpPr>
            <a:xfrm>
              <a:off x="7072247" y="3063351"/>
              <a:ext cx="1858298" cy="338554"/>
              <a:chOff x="10518506" y="656133"/>
              <a:chExt cx="1858298" cy="338554"/>
            </a:xfrm>
          </p:grpSpPr>
          <p:sp>
            <p:nvSpPr>
              <p:cNvPr id="89" name="TextBox 88">
                <a:extLst>
                  <a:ext uri="{FF2B5EF4-FFF2-40B4-BE49-F238E27FC236}">
                    <a16:creationId xmlns:a16="http://schemas.microsoft.com/office/drawing/2014/main" id="{B39BC0DD-61CD-B04F-AA2D-81E6A45F8845}"/>
                  </a:ext>
                </a:extLst>
              </p:cNvPr>
              <p:cNvSpPr txBox="1"/>
              <p:nvPr/>
            </p:nvSpPr>
            <p:spPr>
              <a:xfrm>
                <a:off x="10518506" y="656133"/>
                <a:ext cx="1858298" cy="338554"/>
              </a:xfrm>
              <a:prstGeom prst="rect">
                <a:avLst/>
              </a:prstGeom>
              <a:noFill/>
            </p:spPr>
            <p:txBody>
              <a:bodyPr wrap="square" rtlCol="0">
                <a:spAutoFit/>
              </a:bodyPr>
              <a:lstStyle/>
              <a:p>
                <a:pPr algn="ctr"/>
                <a:r>
                  <a:rPr lang="en-US" sz="1600" b="1"/>
                  <a:t>Innate-like</a:t>
                </a:r>
              </a:p>
            </p:txBody>
          </p:sp>
          <p:cxnSp>
            <p:nvCxnSpPr>
              <p:cNvPr id="90" name="Straight Arrow Connector 89">
                <a:extLst>
                  <a:ext uri="{FF2B5EF4-FFF2-40B4-BE49-F238E27FC236}">
                    <a16:creationId xmlns:a16="http://schemas.microsoft.com/office/drawing/2014/main" id="{022C962D-723C-7344-86F3-0E13A1551602}"/>
                  </a:ext>
                </a:extLst>
              </p:cNvPr>
              <p:cNvCxnSpPr>
                <a:cxnSpLocks/>
              </p:cNvCxnSpPr>
              <p:nvPr/>
            </p:nvCxnSpPr>
            <p:spPr>
              <a:xfrm flipV="1">
                <a:off x="11924380" y="682523"/>
                <a:ext cx="275958" cy="14288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grpSp>
          <p:nvGrpSpPr>
            <p:cNvPr id="83" name="Group 82">
              <a:extLst>
                <a:ext uri="{FF2B5EF4-FFF2-40B4-BE49-F238E27FC236}">
                  <a16:creationId xmlns:a16="http://schemas.microsoft.com/office/drawing/2014/main" id="{8FF87491-E9A7-A74A-BF4A-0D5FCF57556D}"/>
                </a:ext>
              </a:extLst>
            </p:cNvPr>
            <p:cNvGrpSpPr/>
            <p:nvPr/>
          </p:nvGrpSpPr>
          <p:grpSpPr>
            <a:xfrm>
              <a:off x="10476454" y="2967191"/>
              <a:ext cx="1858298" cy="338554"/>
              <a:chOff x="10722313" y="567214"/>
              <a:chExt cx="1858298" cy="338554"/>
            </a:xfrm>
          </p:grpSpPr>
          <p:sp>
            <p:nvSpPr>
              <p:cNvPr id="87" name="TextBox 86">
                <a:extLst>
                  <a:ext uri="{FF2B5EF4-FFF2-40B4-BE49-F238E27FC236}">
                    <a16:creationId xmlns:a16="http://schemas.microsoft.com/office/drawing/2014/main" id="{5FA6DE2B-AEDA-D546-B764-EECEA941E802}"/>
                  </a:ext>
                </a:extLst>
              </p:cNvPr>
              <p:cNvSpPr txBox="1"/>
              <p:nvPr/>
            </p:nvSpPr>
            <p:spPr>
              <a:xfrm>
                <a:off x="10722313" y="567214"/>
                <a:ext cx="1858298" cy="338554"/>
              </a:xfrm>
              <a:prstGeom prst="rect">
                <a:avLst/>
              </a:prstGeom>
              <a:noFill/>
            </p:spPr>
            <p:txBody>
              <a:bodyPr wrap="square" rtlCol="0">
                <a:spAutoFit/>
              </a:bodyPr>
              <a:lstStyle/>
              <a:p>
                <a:pPr algn="ctr"/>
                <a:r>
                  <a:rPr lang="en-US" sz="1600" b="1"/>
                  <a:t>Innate-like</a:t>
                </a:r>
              </a:p>
            </p:txBody>
          </p:sp>
          <p:cxnSp>
            <p:nvCxnSpPr>
              <p:cNvPr id="88" name="Straight Arrow Connector 87">
                <a:extLst>
                  <a:ext uri="{FF2B5EF4-FFF2-40B4-BE49-F238E27FC236}">
                    <a16:creationId xmlns:a16="http://schemas.microsoft.com/office/drawing/2014/main" id="{8D5E7D7F-6AC2-A449-8AB6-7DD994111871}"/>
                  </a:ext>
                </a:extLst>
              </p:cNvPr>
              <p:cNvCxnSpPr>
                <a:cxnSpLocks/>
              </p:cNvCxnSpPr>
              <p:nvPr/>
            </p:nvCxnSpPr>
            <p:spPr>
              <a:xfrm flipH="1" flipV="1">
                <a:off x="10934881" y="597192"/>
                <a:ext cx="191678" cy="8755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grpSp>
          <p:nvGrpSpPr>
            <p:cNvPr id="84" name="Group 83">
              <a:extLst>
                <a:ext uri="{FF2B5EF4-FFF2-40B4-BE49-F238E27FC236}">
                  <a16:creationId xmlns:a16="http://schemas.microsoft.com/office/drawing/2014/main" id="{966E2604-7290-E64C-BB68-65F16269E93A}"/>
                </a:ext>
              </a:extLst>
            </p:cNvPr>
            <p:cNvGrpSpPr/>
            <p:nvPr/>
          </p:nvGrpSpPr>
          <p:grpSpPr>
            <a:xfrm>
              <a:off x="10733371" y="1933304"/>
              <a:ext cx="1858298" cy="357408"/>
              <a:chOff x="10545261" y="586062"/>
              <a:chExt cx="1858298" cy="357408"/>
            </a:xfrm>
          </p:grpSpPr>
          <p:sp>
            <p:nvSpPr>
              <p:cNvPr id="85" name="TextBox 84">
                <a:extLst>
                  <a:ext uri="{FF2B5EF4-FFF2-40B4-BE49-F238E27FC236}">
                    <a16:creationId xmlns:a16="http://schemas.microsoft.com/office/drawing/2014/main" id="{0B650F74-3464-464B-BC18-C0F23F0EC65C}"/>
                  </a:ext>
                </a:extLst>
              </p:cNvPr>
              <p:cNvSpPr txBox="1"/>
              <p:nvPr/>
            </p:nvSpPr>
            <p:spPr>
              <a:xfrm>
                <a:off x="10545261" y="604916"/>
                <a:ext cx="1858298" cy="338554"/>
              </a:xfrm>
              <a:prstGeom prst="rect">
                <a:avLst/>
              </a:prstGeom>
              <a:noFill/>
            </p:spPr>
            <p:txBody>
              <a:bodyPr wrap="square" rtlCol="0">
                <a:spAutoFit/>
              </a:bodyPr>
              <a:lstStyle/>
              <a:p>
                <a:pPr algn="ctr"/>
                <a:r>
                  <a:rPr lang="en-US" sz="1600" b="1"/>
                  <a:t>Innate-like</a:t>
                </a:r>
              </a:p>
            </p:txBody>
          </p:sp>
          <p:cxnSp>
            <p:nvCxnSpPr>
              <p:cNvPr id="86" name="Straight Arrow Connector 85">
                <a:extLst>
                  <a:ext uri="{FF2B5EF4-FFF2-40B4-BE49-F238E27FC236}">
                    <a16:creationId xmlns:a16="http://schemas.microsoft.com/office/drawing/2014/main" id="{C1AF16A3-3D25-FE4C-9783-A275F60DADEA}"/>
                  </a:ext>
                </a:extLst>
              </p:cNvPr>
              <p:cNvCxnSpPr>
                <a:cxnSpLocks/>
              </p:cNvCxnSpPr>
              <p:nvPr/>
            </p:nvCxnSpPr>
            <p:spPr>
              <a:xfrm flipH="1" flipV="1">
                <a:off x="10837956" y="586062"/>
                <a:ext cx="111551" cy="13638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grpSp>
      <p:pic>
        <p:nvPicPr>
          <p:cNvPr id="91" name="Picture 90">
            <a:extLst>
              <a:ext uri="{FF2B5EF4-FFF2-40B4-BE49-F238E27FC236}">
                <a16:creationId xmlns:a16="http://schemas.microsoft.com/office/drawing/2014/main" id="{6CF0CEE9-8CB0-FE4D-8A35-706E046A03F9}"/>
              </a:ext>
            </a:extLst>
          </p:cNvPr>
          <p:cNvPicPr>
            <a:picLocks noChangeAspect="1"/>
          </p:cNvPicPr>
          <p:nvPr/>
        </p:nvPicPr>
        <p:blipFill rotWithShape="1">
          <a:blip r:embed="rId3"/>
          <a:srcRect b="48455"/>
          <a:stretch/>
        </p:blipFill>
        <p:spPr>
          <a:xfrm>
            <a:off x="1671800" y="1509740"/>
            <a:ext cx="3474720" cy="3207120"/>
          </a:xfrm>
          <a:prstGeom prst="rect">
            <a:avLst/>
          </a:prstGeom>
        </p:spPr>
      </p:pic>
      <p:sp>
        <p:nvSpPr>
          <p:cNvPr id="3" name="TextBox 2">
            <a:extLst>
              <a:ext uri="{FF2B5EF4-FFF2-40B4-BE49-F238E27FC236}">
                <a16:creationId xmlns:a16="http://schemas.microsoft.com/office/drawing/2014/main" id="{D35F3BDB-BAF4-89B6-68C3-3EA4624EDCE8}"/>
              </a:ext>
            </a:extLst>
          </p:cNvPr>
          <p:cNvSpPr txBox="1"/>
          <p:nvPr/>
        </p:nvSpPr>
        <p:spPr>
          <a:xfrm>
            <a:off x="1011079" y="195185"/>
            <a:ext cx="10756851" cy="430887"/>
          </a:xfrm>
          <a:prstGeom prst="rect">
            <a:avLst/>
          </a:prstGeom>
          <a:noFill/>
        </p:spPr>
        <p:txBody>
          <a:bodyPr wrap="square" rtlCol="0">
            <a:spAutoFit/>
          </a:bodyPr>
          <a:lstStyle/>
          <a:p>
            <a:pPr algn="ctr"/>
            <a:r>
              <a:rPr lang="en-US" sz="2200" b="1" dirty="0">
                <a:solidFill>
                  <a:schemeClr val="accent5">
                    <a:lumMod val="50000"/>
                  </a:schemeClr>
                </a:solidFill>
              </a:rPr>
              <a:t>Innate-like Properties of </a:t>
            </a:r>
            <a:r>
              <a:rPr lang="el-GR" sz="2200" b="1" dirty="0">
                <a:solidFill>
                  <a:schemeClr val="accent5">
                    <a:lumMod val="50000"/>
                  </a:schemeClr>
                </a:solidFill>
              </a:rPr>
              <a:t>γδ Τ </a:t>
            </a:r>
            <a:r>
              <a:rPr lang="en-US" sz="2200" b="1" dirty="0">
                <a:solidFill>
                  <a:schemeClr val="accent5">
                    <a:lumMod val="50000"/>
                  </a:schemeClr>
                </a:solidFill>
              </a:rPr>
              <a:t>cells Are Linked With Limited Diversity TCR Repertoire</a:t>
            </a:r>
          </a:p>
        </p:txBody>
      </p:sp>
      <p:pic>
        <p:nvPicPr>
          <p:cNvPr id="19" name="Picture 18" descr="A close up of a logo&#10;&#10;Description automatically generated">
            <a:extLst>
              <a:ext uri="{FF2B5EF4-FFF2-40B4-BE49-F238E27FC236}">
                <a16:creationId xmlns:a16="http://schemas.microsoft.com/office/drawing/2014/main" id="{24061C49-B183-E12B-B0FC-DFF7F0D01313}"/>
              </a:ext>
            </a:extLst>
          </p:cNvPr>
          <p:cNvPicPr>
            <a:picLocks noChangeAspect="1"/>
          </p:cNvPicPr>
          <p:nvPr/>
        </p:nvPicPr>
        <p:blipFill>
          <a:blip r:embed="rId4"/>
          <a:stretch>
            <a:fillRect/>
          </a:stretch>
        </p:blipFill>
        <p:spPr>
          <a:xfrm>
            <a:off x="6622200" y="1711740"/>
            <a:ext cx="4096512" cy="2926080"/>
          </a:xfrm>
          <a:prstGeom prst="rect">
            <a:avLst/>
          </a:prstGeom>
        </p:spPr>
      </p:pic>
      <p:sp>
        <p:nvSpPr>
          <p:cNvPr id="2" name="TextBox 1">
            <a:extLst>
              <a:ext uri="{FF2B5EF4-FFF2-40B4-BE49-F238E27FC236}">
                <a16:creationId xmlns:a16="http://schemas.microsoft.com/office/drawing/2014/main" id="{688A566E-DE6B-C37C-E15F-4F714066F776}"/>
              </a:ext>
            </a:extLst>
          </p:cNvPr>
          <p:cNvSpPr txBox="1"/>
          <p:nvPr/>
        </p:nvSpPr>
        <p:spPr>
          <a:xfrm>
            <a:off x="7128681" y="1222916"/>
            <a:ext cx="4096512" cy="830997"/>
          </a:xfrm>
          <a:prstGeom prst="rect">
            <a:avLst/>
          </a:prstGeom>
          <a:noFill/>
        </p:spPr>
        <p:txBody>
          <a:bodyPr wrap="square" rtlCol="0">
            <a:spAutoFit/>
          </a:bodyPr>
          <a:lstStyle/>
          <a:p>
            <a:pPr algn="ctr"/>
            <a:r>
              <a:rPr lang="en-US" sz="1600" b="1" dirty="0">
                <a:solidFill>
                  <a:srgbClr val="002060"/>
                </a:solidFill>
              </a:rPr>
              <a:t>Restricted Diversity CDR3 </a:t>
            </a:r>
            <a:r>
              <a:rPr lang="en-US" sz="1600" b="1" dirty="0" err="1">
                <a:solidFill>
                  <a:srgbClr val="002060"/>
                </a:solidFill>
              </a:rPr>
              <a:t>S</a:t>
            </a:r>
            <a:r>
              <a:rPr lang="en-US" sz="1600" b="1" i="0" u="none" strike="noStrike" dirty="0" err="1">
                <a:solidFill>
                  <a:srgbClr val="002060"/>
                </a:solidFill>
                <a:effectLst/>
              </a:rPr>
              <a:t>pectratype</a:t>
            </a:r>
            <a:r>
              <a:rPr lang="en-US" sz="1600" b="1" i="0" u="none" strike="noStrike" dirty="0">
                <a:solidFill>
                  <a:srgbClr val="002060"/>
                </a:solidFill>
                <a:effectLst/>
              </a:rPr>
              <a:t> Shows </a:t>
            </a:r>
            <a:r>
              <a:rPr lang="en-US" sz="1600" b="1" dirty="0">
                <a:solidFill>
                  <a:srgbClr val="002060"/>
                </a:solidFill>
              </a:rPr>
              <a:t>D</a:t>
            </a:r>
            <a:r>
              <a:rPr lang="en-US" sz="1600" b="1" i="0" u="none" strike="noStrike" dirty="0">
                <a:solidFill>
                  <a:srgbClr val="002060"/>
                </a:solidFill>
                <a:effectLst/>
              </a:rPr>
              <a:t>ominance of a Few CDR3 Clonotypes</a:t>
            </a:r>
          </a:p>
          <a:p>
            <a:endParaRPr lang="en-US" sz="1600" b="1" dirty="0">
              <a:solidFill>
                <a:srgbClr val="002060"/>
              </a:solidFill>
            </a:endParaRPr>
          </a:p>
        </p:txBody>
      </p:sp>
    </p:spTree>
    <p:extLst>
      <p:ext uri="{BB962C8B-B14F-4D97-AF65-F5344CB8AC3E}">
        <p14:creationId xmlns:p14="http://schemas.microsoft.com/office/powerpoint/2010/main" val="1729881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6" grpId="0"/>
      <p:bldP spid="4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5CFE8774-47AA-DF42-94F8-CBE64E963EE3}"/>
              </a:ext>
            </a:extLst>
          </p:cNvPr>
          <p:cNvPicPr>
            <a:picLocks noChangeAspect="1"/>
          </p:cNvPicPr>
          <p:nvPr/>
        </p:nvPicPr>
        <p:blipFill>
          <a:blip r:embed="rId3"/>
          <a:stretch>
            <a:fillRect/>
          </a:stretch>
        </p:blipFill>
        <p:spPr>
          <a:xfrm>
            <a:off x="-176591" y="-267155"/>
            <a:ext cx="12138929" cy="7370064"/>
          </a:xfrm>
          <a:prstGeom prst="rect">
            <a:avLst/>
          </a:prstGeom>
        </p:spPr>
      </p:pic>
      <p:pic>
        <p:nvPicPr>
          <p:cNvPr id="31" name="Picture 30">
            <a:extLst>
              <a:ext uri="{FF2B5EF4-FFF2-40B4-BE49-F238E27FC236}">
                <a16:creationId xmlns:a16="http://schemas.microsoft.com/office/drawing/2014/main" id="{A7D8AF81-189C-3F47-ACA3-AB5C99955E70}"/>
              </a:ext>
            </a:extLst>
          </p:cNvPr>
          <p:cNvPicPr>
            <a:picLocks noChangeAspect="1"/>
          </p:cNvPicPr>
          <p:nvPr/>
        </p:nvPicPr>
        <p:blipFill>
          <a:blip r:embed="rId4"/>
          <a:stretch>
            <a:fillRect/>
          </a:stretch>
        </p:blipFill>
        <p:spPr>
          <a:xfrm>
            <a:off x="2098871" y="3659128"/>
            <a:ext cx="775626" cy="120653"/>
          </a:xfrm>
          <a:prstGeom prst="rect">
            <a:avLst/>
          </a:prstGeom>
        </p:spPr>
      </p:pic>
      <p:pic>
        <p:nvPicPr>
          <p:cNvPr id="32" name="Picture 31">
            <a:extLst>
              <a:ext uri="{FF2B5EF4-FFF2-40B4-BE49-F238E27FC236}">
                <a16:creationId xmlns:a16="http://schemas.microsoft.com/office/drawing/2014/main" id="{EBB4A49F-746D-3747-B6D2-0952637C6056}"/>
              </a:ext>
            </a:extLst>
          </p:cNvPr>
          <p:cNvPicPr>
            <a:picLocks noChangeAspect="1"/>
          </p:cNvPicPr>
          <p:nvPr/>
        </p:nvPicPr>
        <p:blipFill>
          <a:blip r:embed="rId5"/>
          <a:stretch>
            <a:fillRect/>
          </a:stretch>
        </p:blipFill>
        <p:spPr>
          <a:xfrm>
            <a:off x="2101080" y="5646775"/>
            <a:ext cx="771208" cy="93698"/>
          </a:xfrm>
          <a:prstGeom prst="rect">
            <a:avLst/>
          </a:prstGeom>
        </p:spPr>
      </p:pic>
      <p:pic>
        <p:nvPicPr>
          <p:cNvPr id="128" name="Picture 127">
            <a:extLst>
              <a:ext uri="{FF2B5EF4-FFF2-40B4-BE49-F238E27FC236}">
                <a16:creationId xmlns:a16="http://schemas.microsoft.com/office/drawing/2014/main" id="{AD3470CB-4B21-194D-8AF7-B80F142732D1}"/>
              </a:ext>
            </a:extLst>
          </p:cNvPr>
          <p:cNvPicPr>
            <a:picLocks noChangeAspect="1"/>
          </p:cNvPicPr>
          <p:nvPr/>
        </p:nvPicPr>
        <p:blipFill>
          <a:blip r:embed="rId6"/>
          <a:stretch>
            <a:fillRect/>
          </a:stretch>
        </p:blipFill>
        <p:spPr>
          <a:xfrm>
            <a:off x="8859679" y="702085"/>
            <a:ext cx="775626" cy="120653"/>
          </a:xfrm>
          <a:prstGeom prst="rect">
            <a:avLst/>
          </a:prstGeom>
        </p:spPr>
      </p:pic>
      <p:pic>
        <p:nvPicPr>
          <p:cNvPr id="129" name="Picture 128">
            <a:extLst>
              <a:ext uri="{FF2B5EF4-FFF2-40B4-BE49-F238E27FC236}">
                <a16:creationId xmlns:a16="http://schemas.microsoft.com/office/drawing/2014/main" id="{AF4DB449-57F1-BE40-B34A-347765FB604D}"/>
              </a:ext>
            </a:extLst>
          </p:cNvPr>
          <p:cNvPicPr>
            <a:picLocks noChangeAspect="1"/>
          </p:cNvPicPr>
          <p:nvPr/>
        </p:nvPicPr>
        <p:blipFill>
          <a:blip r:embed="rId7"/>
          <a:stretch>
            <a:fillRect/>
          </a:stretch>
        </p:blipFill>
        <p:spPr>
          <a:xfrm>
            <a:off x="8861888" y="2689732"/>
            <a:ext cx="771208" cy="93698"/>
          </a:xfrm>
          <a:prstGeom prst="rect">
            <a:avLst/>
          </a:prstGeom>
        </p:spPr>
      </p:pic>
      <p:sp>
        <p:nvSpPr>
          <p:cNvPr id="2" name="Title 1">
            <a:extLst>
              <a:ext uri="{FF2B5EF4-FFF2-40B4-BE49-F238E27FC236}">
                <a16:creationId xmlns:a16="http://schemas.microsoft.com/office/drawing/2014/main" id="{A70FCEBB-754D-F640-A2E5-79EADC89CE4C}"/>
              </a:ext>
            </a:extLst>
          </p:cNvPr>
          <p:cNvSpPr>
            <a:spLocks noGrp="1"/>
          </p:cNvSpPr>
          <p:nvPr>
            <p:ph type="title"/>
          </p:nvPr>
        </p:nvSpPr>
        <p:spPr>
          <a:xfrm>
            <a:off x="32191" y="205802"/>
            <a:ext cx="6253995" cy="656695"/>
          </a:xfrm>
        </p:spPr>
        <p:txBody>
          <a:bodyPr>
            <a:noAutofit/>
          </a:bodyPr>
          <a:lstStyle/>
          <a:p>
            <a:r>
              <a:rPr lang="en-US" sz="2000" b="1" dirty="0">
                <a:solidFill>
                  <a:schemeClr val="accent1">
                    <a:lumMod val="75000"/>
                  </a:schemeClr>
                </a:solidFill>
                <a:latin typeface="Arial" panose="020B0604020202020204" pitchFamily="34" charset="0"/>
                <a:cs typeface="Arial" panose="020B0604020202020204" pitchFamily="34" charset="0"/>
              </a:rPr>
              <a:t>Mechanism of TCR repertoire generation</a:t>
            </a:r>
            <a:br>
              <a:rPr lang="en-US" sz="2000" b="1" dirty="0">
                <a:solidFill>
                  <a:srgbClr val="002060"/>
                </a:solidFill>
                <a:latin typeface="Arial" panose="020B0604020202020204" pitchFamily="34" charset="0"/>
                <a:cs typeface="Arial" panose="020B0604020202020204" pitchFamily="34" charset="0"/>
              </a:rPr>
            </a:br>
            <a:r>
              <a:rPr lang="en-US" sz="2400" b="1" dirty="0">
                <a:solidFill>
                  <a:srgbClr val="002060"/>
                </a:solidFill>
                <a:latin typeface="Arial" panose="020B0604020202020204" pitchFamily="34" charset="0"/>
                <a:cs typeface="Arial" panose="020B0604020202020204" pitchFamily="34" charset="0"/>
              </a:rPr>
              <a:t>V(D)J Recombination</a:t>
            </a:r>
          </a:p>
        </p:txBody>
      </p:sp>
      <p:grpSp>
        <p:nvGrpSpPr>
          <p:cNvPr id="116" name="Group 115">
            <a:extLst>
              <a:ext uri="{FF2B5EF4-FFF2-40B4-BE49-F238E27FC236}">
                <a16:creationId xmlns:a16="http://schemas.microsoft.com/office/drawing/2014/main" id="{99272945-10FB-804F-8247-411A5DBAAE18}"/>
              </a:ext>
            </a:extLst>
          </p:cNvPr>
          <p:cNvGrpSpPr/>
          <p:nvPr/>
        </p:nvGrpSpPr>
        <p:grpSpPr>
          <a:xfrm>
            <a:off x="1341129" y="1662331"/>
            <a:ext cx="4647661" cy="4694653"/>
            <a:chOff x="1341129" y="1662331"/>
            <a:chExt cx="4647661" cy="4694653"/>
          </a:xfrm>
        </p:grpSpPr>
        <p:pic>
          <p:nvPicPr>
            <p:cNvPr id="94" name="Picture 93">
              <a:extLst>
                <a:ext uri="{FF2B5EF4-FFF2-40B4-BE49-F238E27FC236}">
                  <a16:creationId xmlns:a16="http://schemas.microsoft.com/office/drawing/2014/main" id="{423203F9-80AB-6E40-BCFD-9B8E4E262E3D}"/>
                </a:ext>
              </a:extLst>
            </p:cNvPr>
            <p:cNvPicPr>
              <a:picLocks noChangeAspect="1"/>
            </p:cNvPicPr>
            <p:nvPr/>
          </p:nvPicPr>
          <p:blipFill>
            <a:blip r:embed="rId8"/>
            <a:stretch>
              <a:fillRect/>
            </a:stretch>
          </p:blipFill>
          <p:spPr>
            <a:xfrm rot="3531071">
              <a:off x="4996277" y="2652932"/>
              <a:ext cx="516416" cy="579223"/>
            </a:xfrm>
            <a:prstGeom prst="rect">
              <a:avLst/>
            </a:prstGeom>
          </p:spPr>
        </p:pic>
        <p:pic>
          <p:nvPicPr>
            <p:cNvPr id="95" name="Picture 94">
              <a:extLst>
                <a:ext uri="{FF2B5EF4-FFF2-40B4-BE49-F238E27FC236}">
                  <a16:creationId xmlns:a16="http://schemas.microsoft.com/office/drawing/2014/main" id="{F1290E00-2E9D-7A40-A8E4-7CB81B7C10BA}"/>
                </a:ext>
              </a:extLst>
            </p:cNvPr>
            <p:cNvPicPr>
              <a:picLocks noChangeAspect="1"/>
            </p:cNvPicPr>
            <p:nvPr/>
          </p:nvPicPr>
          <p:blipFill>
            <a:blip r:embed="rId8"/>
            <a:stretch>
              <a:fillRect/>
            </a:stretch>
          </p:blipFill>
          <p:spPr>
            <a:xfrm rot="5400000">
              <a:off x="5440971" y="4276729"/>
              <a:ext cx="516416" cy="579223"/>
            </a:xfrm>
            <a:prstGeom prst="rect">
              <a:avLst/>
            </a:prstGeom>
          </p:spPr>
        </p:pic>
        <p:pic>
          <p:nvPicPr>
            <p:cNvPr id="96" name="Picture 95">
              <a:extLst>
                <a:ext uri="{FF2B5EF4-FFF2-40B4-BE49-F238E27FC236}">
                  <a16:creationId xmlns:a16="http://schemas.microsoft.com/office/drawing/2014/main" id="{2BED3ABE-6951-FD4F-8031-C783E7C401A1}"/>
                </a:ext>
              </a:extLst>
            </p:cNvPr>
            <p:cNvPicPr>
              <a:picLocks noChangeAspect="1"/>
            </p:cNvPicPr>
            <p:nvPr/>
          </p:nvPicPr>
          <p:blipFill>
            <a:blip r:embed="rId8"/>
            <a:stretch>
              <a:fillRect/>
            </a:stretch>
          </p:blipFill>
          <p:spPr>
            <a:xfrm rot="7795543">
              <a:off x="4769894" y="5809164"/>
              <a:ext cx="516416" cy="579223"/>
            </a:xfrm>
            <a:prstGeom prst="rect">
              <a:avLst/>
            </a:prstGeom>
          </p:spPr>
        </p:pic>
        <p:pic>
          <p:nvPicPr>
            <p:cNvPr id="97" name="Picture 96">
              <a:extLst>
                <a:ext uri="{FF2B5EF4-FFF2-40B4-BE49-F238E27FC236}">
                  <a16:creationId xmlns:a16="http://schemas.microsoft.com/office/drawing/2014/main" id="{4523EA68-0208-AA4F-A6F9-2F07FD6009A6}"/>
                </a:ext>
              </a:extLst>
            </p:cNvPr>
            <p:cNvPicPr>
              <a:picLocks noChangeAspect="1"/>
            </p:cNvPicPr>
            <p:nvPr/>
          </p:nvPicPr>
          <p:blipFill>
            <a:blip r:embed="rId8"/>
            <a:stretch>
              <a:fillRect/>
            </a:stretch>
          </p:blipFill>
          <p:spPr>
            <a:xfrm rot="19819251">
              <a:off x="1341129" y="1662331"/>
              <a:ext cx="516416" cy="579223"/>
            </a:xfrm>
            <a:prstGeom prst="rect">
              <a:avLst/>
            </a:prstGeom>
          </p:spPr>
        </p:pic>
      </p:grpSp>
      <p:sp>
        <p:nvSpPr>
          <p:cNvPr id="21" name="Rounded Rectangle 20">
            <a:extLst>
              <a:ext uri="{FF2B5EF4-FFF2-40B4-BE49-F238E27FC236}">
                <a16:creationId xmlns:a16="http://schemas.microsoft.com/office/drawing/2014/main" id="{6DA83B3E-71C1-EA46-AD98-258372B3B132}"/>
              </a:ext>
            </a:extLst>
          </p:cNvPr>
          <p:cNvSpPr/>
          <p:nvPr/>
        </p:nvSpPr>
        <p:spPr>
          <a:xfrm>
            <a:off x="753137" y="5007934"/>
            <a:ext cx="329609" cy="465480"/>
          </a:xfrm>
          <a:prstGeom prst="roundRect">
            <a:avLst/>
          </a:prstGeom>
          <a:noFill/>
          <a:ln>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ounded Rectangle 109">
            <a:extLst>
              <a:ext uri="{FF2B5EF4-FFF2-40B4-BE49-F238E27FC236}">
                <a16:creationId xmlns:a16="http://schemas.microsoft.com/office/drawing/2014/main" id="{EC9D9FBF-3AAC-364B-8940-352523F0DDD6}"/>
              </a:ext>
            </a:extLst>
          </p:cNvPr>
          <p:cNvSpPr/>
          <p:nvPr/>
        </p:nvSpPr>
        <p:spPr>
          <a:xfrm>
            <a:off x="2288232" y="5012737"/>
            <a:ext cx="216768" cy="465480"/>
          </a:xfrm>
          <a:prstGeom prst="roundRect">
            <a:avLst/>
          </a:prstGeom>
          <a:noFill/>
          <a:ln>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ounded Rectangle 110">
            <a:extLst>
              <a:ext uri="{FF2B5EF4-FFF2-40B4-BE49-F238E27FC236}">
                <a16:creationId xmlns:a16="http://schemas.microsoft.com/office/drawing/2014/main" id="{F2C29C38-7EAD-1740-8BAB-0C9AA40666C2}"/>
              </a:ext>
            </a:extLst>
          </p:cNvPr>
          <p:cNvSpPr/>
          <p:nvPr/>
        </p:nvSpPr>
        <p:spPr>
          <a:xfrm>
            <a:off x="3159189" y="5023370"/>
            <a:ext cx="216768" cy="465480"/>
          </a:xfrm>
          <a:prstGeom prst="roundRect">
            <a:avLst/>
          </a:prstGeom>
          <a:noFill/>
          <a:ln>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ounded Rectangle 108">
            <a:extLst>
              <a:ext uri="{FF2B5EF4-FFF2-40B4-BE49-F238E27FC236}">
                <a16:creationId xmlns:a16="http://schemas.microsoft.com/office/drawing/2014/main" id="{313B222A-18FD-F74F-9FCF-D6B9804023B4}"/>
              </a:ext>
            </a:extLst>
          </p:cNvPr>
          <p:cNvSpPr/>
          <p:nvPr/>
        </p:nvSpPr>
        <p:spPr>
          <a:xfrm>
            <a:off x="1016095" y="3864410"/>
            <a:ext cx="329609" cy="609057"/>
          </a:xfrm>
          <a:prstGeom prst="roundRect">
            <a:avLst/>
          </a:prstGeom>
          <a:noFill/>
          <a:ln>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ounded Rectangle 111">
            <a:extLst>
              <a:ext uri="{FF2B5EF4-FFF2-40B4-BE49-F238E27FC236}">
                <a16:creationId xmlns:a16="http://schemas.microsoft.com/office/drawing/2014/main" id="{AD84B5EE-900D-D54E-94B3-0C21B0ABC67C}"/>
              </a:ext>
            </a:extLst>
          </p:cNvPr>
          <p:cNvSpPr/>
          <p:nvPr/>
        </p:nvSpPr>
        <p:spPr>
          <a:xfrm>
            <a:off x="2816710" y="3832682"/>
            <a:ext cx="224204" cy="609058"/>
          </a:xfrm>
          <a:prstGeom prst="roundRect">
            <a:avLst/>
          </a:prstGeom>
          <a:noFill/>
          <a:ln>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ounded Rectangle 112">
            <a:extLst>
              <a:ext uri="{FF2B5EF4-FFF2-40B4-BE49-F238E27FC236}">
                <a16:creationId xmlns:a16="http://schemas.microsoft.com/office/drawing/2014/main" id="{1EE373FF-370B-B141-9F30-531D77D24AD2}"/>
              </a:ext>
            </a:extLst>
          </p:cNvPr>
          <p:cNvSpPr/>
          <p:nvPr/>
        </p:nvSpPr>
        <p:spPr>
          <a:xfrm>
            <a:off x="3754872" y="3829841"/>
            <a:ext cx="446185" cy="643625"/>
          </a:xfrm>
          <a:prstGeom prst="roundRect">
            <a:avLst/>
          </a:prstGeom>
          <a:noFill/>
          <a:ln>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Rounded Rectangle 114">
            <a:extLst>
              <a:ext uri="{FF2B5EF4-FFF2-40B4-BE49-F238E27FC236}">
                <a16:creationId xmlns:a16="http://schemas.microsoft.com/office/drawing/2014/main" id="{50479EBF-F063-F24D-B321-27DDFC091441}"/>
              </a:ext>
            </a:extLst>
          </p:cNvPr>
          <p:cNvSpPr/>
          <p:nvPr/>
        </p:nvSpPr>
        <p:spPr>
          <a:xfrm>
            <a:off x="3941113" y="5023370"/>
            <a:ext cx="446185" cy="580696"/>
          </a:xfrm>
          <a:prstGeom prst="roundRect">
            <a:avLst/>
          </a:prstGeom>
          <a:noFill/>
          <a:ln>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B62B57EE-ABD6-9149-B14E-85DEFB7DB02C}"/>
              </a:ext>
            </a:extLst>
          </p:cNvPr>
          <p:cNvPicPr>
            <a:picLocks noChangeAspect="1"/>
          </p:cNvPicPr>
          <p:nvPr/>
        </p:nvPicPr>
        <p:blipFill>
          <a:blip r:embed="rId9"/>
          <a:stretch>
            <a:fillRect/>
          </a:stretch>
        </p:blipFill>
        <p:spPr>
          <a:xfrm>
            <a:off x="1462455" y="2805555"/>
            <a:ext cx="934161" cy="98732"/>
          </a:xfrm>
          <a:prstGeom prst="rect">
            <a:avLst/>
          </a:prstGeom>
        </p:spPr>
      </p:pic>
      <p:pic>
        <p:nvPicPr>
          <p:cNvPr id="14" name="Picture 13">
            <a:extLst>
              <a:ext uri="{FF2B5EF4-FFF2-40B4-BE49-F238E27FC236}">
                <a16:creationId xmlns:a16="http://schemas.microsoft.com/office/drawing/2014/main" id="{11C85177-BBCB-0A48-8AD3-4F96AA3C563B}"/>
              </a:ext>
            </a:extLst>
          </p:cNvPr>
          <p:cNvPicPr>
            <a:picLocks noChangeAspect="1"/>
          </p:cNvPicPr>
          <p:nvPr/>
        </p:nvPicPr>
        <p:blipFill>
          <a:blip r:embed="rId8"/>
          <a:stretch>
            <a:fillRect/>
          </a:stretch>
        </p:blipFill>
        <p:spPr>
          <a:xfrm rot="1846049">
            <a:off x="3682904" y="2484480"/>
            <a:ext cx="516416" cy="579223"/>
          </a:xfrm>
          <a:prstGeom prst="rect">
            <a:avLst/>
          </a:prstGeom>
        </p:spPr>
      </p:pic>
      <p:pic>
        <p:nvPicPr>
          <p:cNvPr id="38" name="Picture 37">
            <a:extLst>
              <a:ext uri="{FF2B5EF4-FFF2-40B4-BE49-F238E27FC236}">
                <a16:creationId xmlns:a16="http://schemas.microsoft.com/office/drawing/2014/main" id="{53DF6860-65F5-A54D-9465-AA52E4B72345}"/>
              </a:ext>
            </a:extLst>
          </p:cNvPr>
          <p:cNvPicPr>
            <a:picLocks noChangeAspect="1"/>
          </p:cNvPicPr>
          <p:nvPr/>
        </p:nvPicPr>
        <p:blipFill>
          <a:blip r:embed="rId10"/>
          <a:stretch>
            <a:fillRect/>
          </a:stretch>
        </p:blipFill>
        <p:spPr>
          <a:xfrm>
            <a:off x="691285" y="1876813"/>
            <a:ext cx="579224" cy="155945"/>
          </a:xfrm>
          <a:prstGeom prst="rect">
            <a:avLst/>
          </a:prstGeom>
        </p:spPr>
      </p:pic>
      <p:pic>
        <p:nvPicPr>
          <p:cNvPr id="88" name="Picture 87">
            <a:extLst>
              <a:ext uri="{FF2B5EF4-FFF2-40B4-BE49-F238E27FC236}">
                <a16:creationId xmlns:a16="http://schemas.microsoft.com/office/drawing/2014/main" id="{8120D82A-3E6A-7749-9700-DE9A72CC4960}"/>
              </a:ext>
            </a:extLst>
          </p:cNvPr>
          <p:cNvPicPr>
            <a:picLocks noChangeAspect="1"/>
          </p:cNvPicPr>
          <p:nvPr/>
        </p:nvPicPr>
        <p:blipFill>
          <a:blip r:embed="rId11"/>
          <a:stretch>
            <a:fillRect/>
          </a:stretch>
        </p:blipFill>
        <p:spPr>
          <a:xfrm>
            <a:off x="1754721" y="1623385"/>
            <a:ext cx="551696" cy="116618"/>
          </a:xfrm>
          <a:prstGeom prst="rect">
            <a:avLst/>
          </a:prstGeom>
        </p:spPr>
      </p:pic>
      <p:grpSp>
        <p:nvGrpSpPr>
          <p:cNvPr id="175" name="Group 174">
            <a:extLst>
              <a:ext uri="{FF2B5EF4-FFF2-40B4-BE49-F238E27FC236}">
                <a16:creationId xmlns:a16="http://schemas.microsoft.com/office/drawing/2014/main" id="{E02288F1-378F-154D-84AD-572EF81EA374}"/>
              </a:ext>
            </a:extLst>
          </p:cNvPr>
          <p:cNvGrpSpPr/>
          <p:nvPr/>
        </p:nvGrpSpPr>
        <p:grpSpPr>
          <a:xfrm>
            <a:off x="5943020" y="129275"/>
            <a:ext cx="5191466" cy="5257008"/>
            <a:chOff x="5943020" y="129275"/>
            <a:chExt cx="5191466" cy="5257008"/>
          </a:xfrm>
        </p:grpSpPr>
        <p:grpSp>
          <p:nvGrpSpPr>
            <p:cNvPr id="155" name="Group 154">
              <a:extLst>
                <a:ext uri="{FF2B5EF4-FFF2-40B4-BE49-F238E27FC236}">
                  <a16:creationId xmlns:a16="http://schemas.microsoft.com/office/drawing/2014/main" id="{BCA1CFD4-9BF5-7F4E-A577-24116682F48C}"/>
                </a:ext>
              </a:extLst>
            </p:cNvPr>
            <p:cNvGrpSpPr/>
            <p:nvPr/>
          </p:nvGrpSpPr>
          <p:grpSpPr>
            <a:xfrm>
              <a:off x="5943020" y="129275"/>
              <a:ext cx="4230194" cy="5257008"/>
              <a:chOff x="5943020" y="129275"/>
              <a:chExt cx="4230194" cy="5257008"/>
            </a:xfrm>
          </p:grpSpPr>
          <p:pic>
            <p:nvPicPr>
              <p:cNvPr id="98" name="Picture 97">
                <a:extLst>
                  <a:ext uri="{FF2B5EF4-FFF2-40B4-BE49-F238E27FC236}">
                    <a16:creationId xmlns:a16="http://schemas.microsoft.com/office/drawing/2014/main" id="{FB5AD5B2-5047-1B49-91DD-E640AD535A6D}"/>
                  </a:ext>
                </a:extLst>
              </p:cNvPr>
              <p:cNvPicPr>
                <a:picLocks noChangeAspect="1"/>
              </p:cNvPicPr>
              <p:nvPr/>
            </p:nvPicPr>
            <p:blipFill>
              <a:blip r:embed="rId12"/>
              <a:stretch>
                <a:fillRect/>
              </a:stretch>
            </p:blipFill>
            <p:spPr>
              <a:xfrm rot="9443328">
                <a:off x="9588683" y="4729588"/>
                <a:ext cx="584531" cy="656695"/>
              </a:xfrm>
              <a:prstGeom prst="rect">
                <a:avLst/>
              </a:prstGeom>
            </p:spPr>
          </p:pic>
          <p:pic>
            <p:nvPicPr>
              <p:cNvPr id="99" name="Picture 98">
                <a:extLst>
                  <a:ext uri="{FF2B5EF4-FFF2-40B4-BE49-F238E27FC236}">
                    <a16:creationId xmlns:a16="http://schemas.microsoft.com/office/drawing/2014/main" id="{C021FAD4-CE15-304A-A4E8-DE0DBBD85A14}"/>
                  </a:ext>
                </a:extLst>
              </p:cNvPr>
              <p:cNvPicPr>
                <a:picLocks noChangeAspect="1"/>
              </p:cNvPicPr>
              <p:nvPr/>
            </p:nvPicPr>
            <p:blipFill>
              <a:blip r:embed="rId12"/>
              <a:stretch>
                <a:fillRect/>
              </a:stretch>
            </p:blipFill>
            <p:spPr>
              <a:xfrm rot="14587156">
                <a:off x="6243893" y="3392518"/>
                <a:ext cx="584531" cy="656695"/>
              </a:xfrm>
              <a:prstGeom prst="rect">
                <a:avLst/>
              </a:prstGeom>
            </p:spPr>
          </p:pic>
          <p:pic>
            <p:nvPicPr>
              <p:cNvPr id="100" name="Picture 99">
                <a:extLst>
                  <a:ext uri="{FF2B5EF4-FFF2-40B4-BE49-F238E27FC236}">
                    <a16:creationId xmlns:a16="http://schemas.microsoft.com/office/drawing/2014/main" id="{B3526FD3-3EC9-0B48-8CFD-7D2AA9CC2DB3}"/>
                  </a:ext>
                </a:extLst>
              </p:cNvPr>
              <p:cNvPicPr>
                <a:picLocks noChangeAspect="1"/>
              </p:cNvPicPr>
              <p:nvPr/>
            </p:nvPicPr>
            <p:blipFill>
              <a:blip r:embed="rId12"/>
              <a:stretch>
                <a:fillRect/>
              </a:stretch>
            </p:blipFill>
            <p:spPr>
              <a:xfrm rot="17220793">
                <a:off x="5979102" y="1495043"/>
                <a:ext cx="584531" cy="656695"/>
              </a:xfrm>
              <a:prstGeom prst="rect">
                <a:avLst/>
              </a:prstGeom>
            </p:spPr>
          </p:pic>
          <p:pic>
            <p:nvPicPr>
              <p:cNvPr id="101" name="Picture 100">
                <a:extLst>
                  <a:ext uri="{FF2B5EF4-FFF2-40B4-BE49-F238E27FC236}">
                    <a16:creationId xmlns:a16="http://schemas.microsoft.com/office/drawing/2014/main" id="{4FF8DF30-EBD6-6B4D-941E-B48BFC48749D}"/>
                  </a:ext>
                </a:extLst>
              </p:cNvPr>
              <p:cNvPicPr>
                <a:picLocks noChangeAspect="1"/>
              </p:cNvPicPr>
              <p:nvPr/>
            </p:nvPicPr>
            <p:blipFill>
              <a:blip r:embed="rId12"/>
              <a:stretch>
                <a:fillRect/>
              </a:stretch>
            </p:blipFill>
            <p:spPr>
              <a:xfrm rot="19223452">
                <a:off x="6813097" y="129275"/>
                <a:ext cx="584531" cy="656695"/>
              </a:xfrm>
              <a:prstGeom prst="rect">
                <a:avLst/>
              </a:prstGeom>
            </p:spPr>
          </p:pic>
        </p:grpSp>
        <p:grpSp>
          <p:nvGrpSpPr>
            <p:cNvPr id="153" name="Group 152">
              <a:extLst>
                <a:ext uri="{FF2B5EF4-FFF2-40B4-BE49-F238E27FC236}">
                  <a16:creationId xmlns:a16="http://schemas.microsoft.com/office/drawing/2014/main" id="{18E1B1A9-5A3B-DC45-895C-9590C44D13B5}"/>
                </a:ext>
              </a:extLst>
            </p:cNvPr>
            <p:cNvGrpSpPr/>
            <p:nvPr/>
          </p:nvGrpSpPr>
          <p:grpSpPr>
            <a:xfrm>
              <a:off x="8353942" y="4025218"/>
              <a:ext cx="2016945" cy="609058"/>
              <a:chOff x="8353942" y="4025218"/>
              <a:chExt cx="2016945" cy="609058"/>
            </a:xfrm>
          </p:grpSpPr>
          <p:pic>
            <p:nvPicPr>
              <p:cNvPr id="15" name="Picture 14">
                <a:extLst>
                  <a:ext uri="{FF2B5EF4-FFF2-40B4-BE49-F238E27FC236}">
                    <a16:creationId xmlns:a16="http://schemas.microsoft.com/office/drawing/2014/main" id="{E448822D-3930-5748-9468-44353951A41D}"/>
                  </a:ext>
                </a:extLst>
              </p:cNvPr>
              <p:cNvPicPr>
                <a:picLocks noChangeAspect="1"/>
              </p:cNvPicPr>
              <p:nvPr/>
            </p:nvPicPr>
            <p:blipFill>
              <a:blip r:embed="rId13"/>
              <a:stretch>
                <a:fillRect/>
              </a:stretch>
            </p:blipFill>
            <p:spPr>
              <a:xfrm>
                <a:off x="8353942" y="4025218"/>
                <a:ext cx="1025248" cy="609058"/>
              </a:xfrm>
              <a:prstGeom prst="rect">
                <a:avLst/>
              </a:prstGeom>
            </p:spPr>
          </p:pic>
          <p:pic>
            <p:nvPicPr>
              <p:cNvPr id="133" name="Picture 132">
                <a:extLst>
                  <a:ext uri="{FF2B5EF4-FFF2-40B4-BE49-F238E27FC236}">
                    <a16:creationId xmlns:a16="http://schemas.microsoft.com/office/drawing/2014/main" id="{15A0A3C5-AEA8-DD48-B9C3-1C3D6CF72090}"/>
                  </a:ext>
                </a:extLst>
              </p:cNvPr>
              <p:cNvPicPr>
                <a:picLocks noChangeAspect="1"/>
              </p:cNvPicPr>
              <p:nvPr/>
            </p:nvPicPr>
            <p:blipFill>
              <a:blip r:embed="rId14"/>
              <a:stretch>
                <a:fillRect/>
              </a:stretch>
            </p:blipFill>
            <p:spPr>
              <a:xfrm>
                <a:off x="9436726" y="4087829"/>
                <a:ext cx="934161" cy="126238"/>
              </a:xfrm>
              <a:prstGeom prst="rect">
                <a:avLst/>
              </a:prstGeom>
            </p:spPr>
          </p:pic>
          <p:pic>
            <p:nvPicPr>
              <p:cNvPr id="134" name="Picture 133">
                <a:extLst>
                  <a:ext uri="{FF2B5EF4-FFF2-40B4-BE49-F238E27FC236}">
                    <a16:creationId xmlns:a16="http://schemas.microsoft.com/office/drawing/2014/main" id="{37BE626D-5770-8E41-AC07-3A5CEC1FB3C1}"/>
                  </a:ext>
                </a:extLst>
              </p:cNvPr>
              <p:cNvPicPr>
                <a:picLocks noChangeAspect="1"/>
              </p:cNvPicPr>
              <p:nvPr/>
            </p:nvPicPr>
            <p:blipFill>
              <a:blip r:embed="rId15"/>
              <a:stretch>
                <a:fillRect/>
              </a:stretch>
            </p:blipFill>
            <p:spPr>
              <a:xfrm>
                <a:off x="9436726" y="4450446"/>
                <a:ext cx="934161" cy="98732"/>
              </a:xfrm>
              <a:prstGeom prst="rect">
                <a:avLst/>
              </a:prstGeom>
            </p:spPr>
          </p:pic>
        </p:grpSp>
        <p:grpSp>
          <p:nvGrpSpPr>
            <p:cNvPr id="135" name="Group 134">
              <a:extLst>
                <a:ext uri="{FF2B5EF4-FFF2-40B4-BE49-F238E27FC236}">
                  <a16:creationId xmlns:a16="http://schemas.microsoft.com/office/drawing/2014/main" id="{CDF36FAF-92D9-834B-9AA7-676EE87A551A}"/>
                </a:ext>
              </a:extLst>
            </p:cNvPr>
            <p:cNvGrpSpPr/>
            <p:nvPr/>
          </p:nvGrpSpPr>
          <p:grpSpPr>
            <a:xfrm>
              <a:off x="8177954" y="839229"/>
              <a:ext cx="2956532" cy="1774225"/>
              <a:chOff x="1430766" y="3829841"/>
              <a:chExt cx="2956532" cy="1774225"/>
            </a:xfrm>
          </p:grpSpPr>
          <p:sp>
            <p:nvSpPr>
              <p:cNvPr id="136" name="Rounded Rectangle 135">
                <a:extLst>
                  <a:ext uri="{FF2B5EF4-FFF2-40B4-BE49-F238E27FC236}">
                    <a16:creationId xmlns:a16="http://schemas.microsoft.com/office/drawing/2014/main" id="{936A9D3E-6A1A-BF46-A4F0-B20E1706D36A}"/>
                  </a:ext>
                </a:extLst>
              </p:cNvPr>
              <p:cNvSpPr/>
              <p:nvPr/>
            </p:nvSpPr>
            <p:spPr>
              <a:xfrm>
                <a:off x="1486792" y="5007934"/>
                <a:ext cx="329609" cy="465480"/>
              </a:xfrm>
              <a:prstGeom prst="roundRect">
                <a:avLst/>
              </a:prstGeom>
              <a:noFill/>
              <a:ln>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 name="Rounded Rectangle 136">
                <a:extLst>
                  <a:ext uri="{FF2B5EF4-FFF2-40B4-BE49-F238E27FC236}">
                    <a16:creationId xmlns:a16="http://schemas.microsoft.com/office/drawing/2014/main" id="{033125D8-846D-6446-8846-46A97E198D7F}"/>
                  </a:ext>
                </a:extLst>
              </p:cNvPr>
              <p:cNvSpPr/>
              <p:nvPr/>
            </p:nvSpPr>
            <p:spPr>
              <a:xfrm>
                <a:off x="2500886" y="5012737"/>
                <a:ext cx="216768" cy="465480"/>
              </a:xfrm>
              <a:prstGeom prst="roundRect">
                <a:avLst/>
              </a:prstGeom>
              <a:noFill/>
              <a:ln>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ounded Rectangle 137">
                <a:extLst>
                  <a:ext uri="{FF2B5EF4-FFF2-40B4-BE49-F238E27FC236}">
                    <a16:creationId xmlns:a16="http://schemas.microsoft.com/office/drawing/2014/main" id="{8AA53718-E13F-4246-8BAF-77A42EAF7C9D}"/>
                  </a:ext>
                </a:extLst>
              </p:cNvPr>
              <p:cNvSpPr/>
              <p:nvPr/>
            </p:nvSpPr>
            <p:spPr>
              <a:xfrm>
                <a:off x="3371843" y="5023370"/>
                <a:ext cx="216768" cy="465480"/>
              </a:xfrm>
              <a:prstGeom prst="roundRect">
                <a:avLst/>
              </a:prstGeom>
              <a:noFill/>
              <a:ln>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ounded Rectangle 138">
                <a:extLst>
                  <a:ext uri="{FF2B5EF4-FFF2-40B4-BE49-F238E27FC236}">
                    <a16:creationId xmlns:a16="http://schemas.microsoft.com/office/drawing/2014/main" id="{1AB06888-F2BE-C94D-82BD-10B0F3F808E7}"/>
                  </a:ext>
                </a:extLst>
              </p:cNvPr>
              <p:cNvSpPr/>
              <p:nvPr/>
            </p:nvSpPr>
            <p:spPr>
              <a:xfrm>
                <a:off x="1430766" y="3864410"/>
                <a:ext cx="329609" cy="609057"/>
              </a:xfrm>
              <a:prstGeom prst="roundRect">
                <a:avLst/>
              </a:prstGeom>
              <a:noFill/>
              <a:ln>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0" name="Rounded Rectangle 139">
                <a:extLst>
                  <a:ext uri="{FF2B5EF4-FFF2-40B4-BE49-F238E27FC236}">
                    <a16:creationId xmlns:a16="http://schemas.microsoft.com/office/drawing/2014/main" id="{CE1BEF43-D919-D143-829C-EA3F902563EA}"/>
                  </a:ext>
                </a:extLst>
              </p:cNvPr>
              <p:cNvSpPr/>
              <p:nvPr/>
            </p:nvSpPr>
            <p:spPr>
              <a:xfrm>
                <a:off x="3061264" y="3832682"/>
                <a:ext cx="224204" cy="609058"/>
              </a:xfrm>
              <a:prstGeom prst="roundRect">
                <a:avLst/>
              </a:prstGeom>
              <a:noFill/>
              <a:ln>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ounded Rectangle 140">
                <a:extLst>
                  <a:ext uri="{FF2B5EF4-FFF2-40B4-BE49-F238E27FC236}">
                    <a16:creationId xmlns:a16="http://schemas.microsoft.com/office/drawing/2014/main" id="{D1011616-FED9-9148-BA71-7122CE87DD86}"/>
                  </a:ext>
                </a:extLst>
              </p:cNvPr>
              <p:cNvSpPr/>
              <p:nvPr/>
            </p:nvSpPr>
            <p:spPr>
              <a:xfrm>
                <a:off x="3754872" y="3829841"/>
                <a:ext cx="446185" cy="643625"/>
              </a:xfrm>
              <a:prstGeom prst="roundRect">
                <a:avLst/>
              </a:prstGeom>
              <a:noFill/>
              <a:ln>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ounded Rectangle 141">
                <a:extLst>
                  <a:ext uri="{FF2B5EF4-FFF2-40B4-BE49-F238E27FC236}">
                    <a16:creationId xmlns:a16="http://schemas.microsoft.com/office/drawing/2014/main" id="{3355FFF7-82BE-8F4C-A61B-7BF3F2D26140}"/>
                  </a:ext>
                </a:extLst>
              </p:cNvPr>
              <p:cNvSpPr/>
              <p:nvPr/>
            </p:nvSpPr>
            <p:spPr>
              <a:xfrm>
                <a:off x="3941113" y="5023370"/>
                <a:ext cx="446185" cy="580696"/>
              </a:xfrm>
              <a:prstGeom prst="roundRect">
                <a:avLst/>
              </a:prstGeom>
              <a:noFill/>
              <a:ln>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4" name="Group 153">
              <a:extLst>
                <a:ext uri="{FF2B5EF4-FFF2-40B4-BE49-F238E27FC236}">
                  <a16:creationId xmlns:a16="http://schemas.microsoft.com/office/drawing/2014/main" id="{0F71BE1A-E3B5-E946-AFE0-77DF7D331286}"/>
                </a:ext>
              </a:extLst>
            </p:cNvPr>
            <p:cNvGrpSpPr/>
            <p:nvPr/>
          </p:nvGrpSpPr>
          <p:grpSpPr>
            <a:xfrm>
              <a:off x="7031285" y="4609959"/>
              <a:ext cx="1666440" cy="656695"/>
              <a:chOff x="7031285" y="4609959"/>
              <a:chExt cx="1666440" cy="656695"/>
            </a:xfrm>
          </p:grpSpPr>
          <p:pic>
            <p:nvPicPr>
              <p:cNvPr id="16" name="Picture 15">
                <a:extLst>
                  <a:ext uri="{FF2B5EF4-FFF2-40B4-BE49-F238E27FC236}">
                    <a16:creationId xmlns:a16="http://schemas.microsoft.com/office/drawing/2014/main" id="{EF04C176-9638-7E46-BEB6-06E14A57609A}"/>
                  </a:ext>
                </a:extLst>
              </p:cNvPr>
              <p:cNvPicPr>
                <a:picLocks noChangeAspect="1"/>
              </p:cNvPicPr>
              <p:nvPr/>
            </p:nvPicPr>
            <p:blipFill>
              <a:blip r:embed="rId12"/>
              <a:stretch>
                <a:fillRect/>
              </a:stretch>
            </p:blipFill>
            <p:spPr>
              <a:xfrm rot="12187056">
                <a:off x="7642604" y="4609959"/>
                <a:ext cx="584531" cy="656695"/>
              </a:xfrm>
              <a:prstGeom prst="rect">
                <a:avLst/>
              </a:prstGeom>
            </p:spPr>
          </p:pic>
          <p:pic>
            <p:nvPicPr>
              <p:cNvPr id="151" name="Picture 150">
                <a:extLst>
                  <a:ext uri="{FF2B5EF4-FFF2-40B4-BE49-F238E27FC236}">
                    <a16:creationId xmlns:a16="http://schemas.microsoft.com/office/drawing/2014/main" id="{B489CA9E-8342-294E-A0B3-DACF2DEA0B00}"/>
                  </a:ext>
                </a:extLst>
              </p:cNvPr>
              <p:cNvPicPr>
                <a:picLocks noChangeAspect="1"/>
              </p:cNvPicPr>
              <p:nvPr/>
            </p:nvPicPr>
            <p:blipFill>
              <a:blip r:embed="rId16"/>
              <a:stretch>
                <a:fillRect/>
              </a:stretch>
            </p:blipFill>
            <p:spPr>
              <a:xfrm>
                <a:off x="8118501" y="5091983"/>
                <a:ext cx="579224" cy="155945"/>
              </a:xfrm>
              <a:prstGeom prst="rect">
                <a:avLst/>
              </a:prstGeom>
            </p:spPr>
          </p:pic>
          <p:pic>
            <p:nvPicPr>
              <p:cNvPr id="152" name="Picture 151">
                <a:extLst>
                  <a:ext uri="{FF2B5EF4-FFF2-40B4-BE49-F238E27FC236}">
                    <a16:creationId xmlns:a16="http://schemas.microsoft.com/office/drawing/2014/main" id="{24CD29D1-410F-0C48-8C53-6806A28E40F8}"/>
                  </a:ext>
                </a:extLst>
              </p:cNvPr>
              <p:cNvPicPr>
                <a:picLocks noChangeAspect="1"/>
              </p:cNvPicPr>
              <p:nvPr/>
            </p:nvPicPr>
            <p:blipFill>
              <a:blip r:embed="rId17"/>
              <a:stretch>
                <a:fillRect/>
              </a:stretch>
            </p:blipFill>
            <p:spPr>
              <a:xfrm>
                <a:off x="7031285" y="4906752"/>
                <a:ext cx="551696" cy="116618"/>
              </a:xfrm>
              <a:prstGeom prst="rect">
                <a:avLst/>
              </a:prstGeom>
            </p:spPr>
          </p:pic>
        </p:grpSp>
      </p:grpSp>
      <p:pic>
        <p:nvPicPr>
          <p:cNvPr id="33" name="Picture 32">
            <a:extLst>
              <a:ext uri="{FF2B5EF4-FFF2-40B4-BE49-F238E27FC236}">
                <a16:creationId xmlns:a16="http://schemas.microsoft.com/office/drawing/2014/main" id="{DE95355F-6B2C-CF43-9463-29341499CA02}"/>
              </a:ext>
            </a:extLst>
          </p:cNvPr>
          <p:cNvPicPr>
            <a:picLocks noChangeAspect="1"/>
          </p:cNvPicPr>
          <p:nvPr/>
        </p:nvPicPr>
        <p:blipFill>
          <a:blip r:embed="rId18"/>
          <a:stretch>
            <a:fillRect/>
          </a:stretch>
        </p:blipFill>
        <p:spPr>
          <a:xfrm>
            <a:off x="1462455" y="2420813"/>
            <a:ext cx="934161" cy="126238"/>
          </a:xfrm>
          <a:prstGeom prst="rect">
            <a:avLst/>
          </a:prstGeom>
        </p:spPr>
      </p:pic>
      <p:pic>
        <p:nvPicPr>
          <p:cNvPr id="171" name="Picture 170">
            <a:extLst>
              <a:ext uri="{FF2B5EF4-FFF2-40B4-BE49-F238E27FC236}">
                <a16:creationId xmlns:a16="http://schemas.microsoft.com/office/drawing/2014/main" id="{9C50B0F0-ED34-6345-889C-C35090D4FA75}"/>
              </a:ext>
            </a:extLst>
          </p:cNvPr>
          <p:cNvPicPr>
            <a:picLocks noChangeAspect="1"/>
          </p:cNvPicPr>
          <p:nvPr/>
        </p:nvPicPr>
        <p:blipFill>
          <a:blip r:embed="rId19"/>
          <a:stretch>
            <a:fillRect/>
          </a:stretch>
        </p:blipFill>
        <p:spPr>
          <a:xfrm>
            <a:off x="1967071" y="3288470"/>
            <a:ext cx="1080241" cy="294611"/>
          </a:xfrm>
          <a:prstGeom prst="rect">
            <a:avLst/>
          </a:prstGeom>
        </p:spPr>
      </p:pic>
      <p:pic>
        <p:nvPicPr>
          <p:cNvPr id="173" name="Picture 172">
            <a:extLst>
              <a:ext uri="{FF2B5EF4-FFF2-40B4-BE49-F238E27FC236}">
                <a16:creationId xmlns:a16="http://schemas.microsoft.com/office/drawing/2014/main" id="{B7BE31B4-BA1B-1A42-A567-85F56279D1C6}"/>
              </a:ext>
            </a:extLst>
          </p:cNvPr>
          <p:cNvPicPr>
            <a:picLocks noChangeAspect="1"/>
          </p:cNvPicPr>
          <p:nvPr/>
        </p:nvPicPr>
        <p:blipFill>
          <a:blip r:embed="rId20"/>
          <a:stretch>
            <a:fillRect/>
          </a:stretch>
        </p:blipFill>
        <p:spPr>
          <a:xfrm>
            <a:off x="1816619" y="4646879"/>
            <a:ext cx="1159993" cy="291427"/>
          </a:xfrm>
          <a:prstGeom prst="rect">
            <a:avLst/>
          </a:prstGeom>
        </p:spPr>
      </p:pic>
    </p:spTree>
    <p:extLst>
      <p:ext uri="{BB962C8B-B14F-4D97-AF65-F5344CB8AC3E}">
        <p14:creationId xmlns:p14="http://schemas.microsoft.com/office/powerpoint/2010/main" val="3980426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9"/>
                                        </p:tgtEl>
                                        <p:attrNameLst>
                                          <p:attrName>style.visibility</p:attrName>
                                        </p:attrNameLst>
                                      </p:cBhvr>
                                      <p:to>
                                        <p:strVal val="visible"/>
                                      </p:to>
                                    </p:set>
                                    <p:animEffect transition="in" filter="dissolve">
                                      <p:cBhvr>
                                        <p:cTn id="7" dur="500"/>
                                        <p:tgtEl>
                                          <p:spTgt spid="109"/>
                                        </p:tgtEl>
                                      </p:cBhvr>
                                    </p:animEffect>
                                  </p:childTnLst>
                                </p:cTn>
                              </p:par>
                            </p:childTnLst>
                          </p:cTn>
                        </p:par>
                        <p:par>
                          <p:cTn id="8" fill="hold">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112"/>
                                        </p:tgtEl>
                                        <p:attrNameLst>
                                          <p:attrName>style.visibility</p:attrName>
                                        </p:attrNameLst>
                                      </p:cBhvr>
                                      <p:to>
                                        <p:strVal val="visible"/>
                                      </p:to>
                                    </p:set>
                                    <p:animEffect transition="in" filter="dissolve">
                                      <p:cBhvr>
                                        <p:cTn id="11" dur="500"/>
                                        <p:tgtEl>
                                          <p:spTgt spid="112"/>
                                        </p:tgtEl>
                                      </p:cBhvr>
                                    </p:animEffect>
                                  </p:childTnLst>
                                </p:cTn>
                              </p:par>
                            </p:childTnLst>
                          </p:cTn>
                        </p:par>
                        <p:par>
                          <p:cTn id="12" fill="hold">
                            <p:stCondLst>
                              <p:cond delay="1000"/>
                            </p:stCondLst>
                            <p:childTnLst>
                              <p:par>
                                <p:cTn id="13" presetID="9" presetClass="entr" presetSubtype="0" fill="hold" grpId="0" nodeType="afterEffect">
                                  <p:stCondLst>
                                    <p:cond delay="0"/>
                                  </p:stCondLst>
                                  <p:childTnLst>
                                    <p:set>
                                      <p:cBhvr>
                                        <p:cTn id="14" dur="1" fill="hold">
                                          <p:stCondLst>
                                            <p:cond delay="0"/>
                                          </p:stCondLst>
                                        </p:cTn>
                                        <p:tgtEl>
                                          <p:spTgt spid="113"/>
                                        </p:tgtEl>
                                        <p:attrNameLst>
                                          <p:attrName>style.visibility</p:attrName>
                                        </p:attrNameLst>
                                      </p:cBhvr>
                                      <p:to>
                                        <p:strVal val="visible"/>
                                      </p:to>
                                    </p:set>
                                    <p:animEffect transition="in" filter="dissolve">
                                      <p:cBhvr>
                                        <p:cTn id="15" dur="500"/>
                                        <p:tgtEl>
                                          <p:spTgt spid="113"/>
                                        </p:tgtEl>
                                      </p:cBhvr>
                                    </p:animEffect>
                                  </p:childTnLst>
                                </p:cTn>
                              </p:par>
                            </p:childTnLst>
                          </p:cTn>
                        </p:par>
                        <p:par>
                          <p:cTn id="16" fill="hold">
                            <p:stCondLst>
                              <p:cond delay="1500"/>
                            </p:stCondLst>
                            <p:childTnLst>
                              <p:par>
                                <p:cTn id="17" presetID="9" presetClass="entr" presetSubtype="0" fill="hold" nodeType="afterEffect">
                                  <p:stCondLst>
                                    <p:cond delay="0"/>
                                  </p:stCondLst>
                                  <p:childTnLst>
                                    <p:set>
                                      <p:cBhvr>
                                        <p:cTn id="18" dur="1" fill="hold">
                                          <p:stCondLst>
                                            <p:cond delay="0"/>
                                          </p:stCondLst>
                                        </p:cTn>
                                        <p:tgtEl>
                                          <p:spTgt spid="171"/>
                                        </p:tgtEl>
                                        <p:attrNameLst>
                                          <p:attrName>style.visibility</p:attrName>
                                        </p:attrNameLst>
                                      </p:cBhvr>
                                      <p:to>
                                        <p:strVal val="visible"/>
                                      </p:to>
                                    </p:set>
                                    <p:animEffect transition="in" filter="dissolve">
                                      <p:cBhvr>
                                        <p:cTn id="19" dur="500"/>
                                        <p:tgtEl>
                                          <p:spTgt spid="171"/>
                                        </p:tgtEl>
                                      </p:cBhvr>
                                    </p:animEffect>
                                  </p:childTnLst>
                                </p:cTn>
                              </p:par>
                              <p:par>
                                <p:cTn id="20" presetID="0" presetClass="path" presetSubtype="0" accel="50000" decel="50000" fill="hold" nodeType="withEffect">
                                  <p:stCondLst>
                                    <p:cond delay="0"/>
                                  </p:stCondLst>
                                  <p:childTnLst>
                                    <p:animMotion origin="layout" path="M 0.00638 -0.01227 L 0.04297 -0.13658 " pathEditMode="relative" rAng="0" ptsTypes="AA">
                                      <p:cBhvr>
                                        <p:cTn id="21" dur="2000" fill="hold"/>
                                        <p:tgtEl>
                                          <p:spTgt spid="171"/>
                                        </p:tgtEl>
                                        <p:attrNameLst>
                                          <p:attrName>ppt_x</p:attrName>
                                          <p:attrName>ppt_y</p:attrName>
                                        </p:attrNameLst>
                                      </p:cBhvr>
                                      <p:rCtr x="1823" y="-6227"/>
                                    </p:animMotion>
                                  </p:childTnLst>
                                </p:cTn>
                              </p:par>
                              <p:par>
                                <p:cTn id="22" presetID="9" presetClass="entr" presetSubtype="0" fill="hold" nodeType="withEffect">
                                  <p:stCondLst>
                                    <p:cond delay="0"/>
                                  </p:stCondLst>
                                  <p:childTnLst>
                                    <p:set>
                                      <p:cBhvr>
                                        <p:cTn id="23" dur="1" fill="hold">
                                          <p:stCondLst>
                                            <p:cond delay="0"/>
                                          </p:stCondLst>
                                        </p:cTn>
                                        <p:tgtEl>
                                          <p:spTgt spid="33"/>
                                        </p:tgtEl>
                                        <p:attrNameLst>
                                          <p:attrName>style.visibility</p:attrName>
                                        </p:attrNameLst>
                                      </p:cBhvr>
                                      <p:to>
                                        <p:strVal val="visible"/>
                                      </p:to>
                                    </p:set>
                                    <p:animEffect transition="in" filter="dissolve">
                                      <p:cBhvr>
                                        <p:cTn id="24" dur="2750"/>
                                        <p:tgtEl>
                                          <p:spTgt spid="33"/>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dissolve">
                                      <p:cBhvr>
                                        <p:cTn id="29" dur="500"/>
                                        <p:tgtEl>
                                          <p:spTgt spid="21"/>
                                        </p:tgtEl>
                                      </p:cBhvr>
                                    </p:animEffect>
                                  </p:childTnLst>
                                </p:cTn>
                              </p:par>
                            </p:childTnLst>
                          </p:cTn>
                        </p:par>
                        <p:par>
                          <p:cTn id="30" fill="hold">
                            <p:stCondLst>
                              <p:cond delay="500"/>
                            </p:stCondLst>
                            <p:childTnLst>
                              <p:par>
                                <p:cTn id="31" presetID="9" presetClass="entr" presetSubtype="0" fill="hold" grpId="0" nodeType="afterEffect">
                                  <p:stCondLst>
                                    <p:cond delay="0"/>
                                  </p:stCondLst>
                                  <p:childTnLst>
                                    <p:set>
                                      <p:cBhvr>
                                        <p:cTn id="32" dur="1" fill="hold">
                                          <p:stCondLst>
                                            <p:cond delay="0"/>
                                          </p:stCondLst>
                                        </p:cTn>
                                        <p:tgtEl>
                                          <p:spTgt spid="110"/>
                                        </p:tgtEl>
                                        <p:attrNameLst>
                                          <p:attrName>style.visibility</p:attrName>
                                        </p:attrNameLst>
                                      </p:cBhvr>
                                      <p:to>
                                        <p:strVal val="visible"/>
                                      </p:to>
                                    </p:set>
                                    <p:animEffect transition="in" filter="dissolve">
                                      <p:cBhvr>
                                        <p:cTn id="33" dur="500"/>
                                        <p:tgtEl>
                                          <p:spTgt spid="110"/>
                                        </p:tgtEl>
                                      </p:cBhvr>
                                    </p:animEffect>
                                  </p:childTnLst>
                                </p:cTn>
                              </p:par>
                            </p:childTnLst>
                          </p:cTn>
                        </p:par>
                        <p:par>
                          <p:cTn id="34" fill="hold">
                            <p:stCondLst>
                              <p:cond delay="1000"/>
                            </p:stCondLst>
                            <p:childTnLst>
                              <p:par>
                                <p:cTn id="35" presetID="9" presetClass="entr" presetSubtype="0" fill="hold" grpId="0" nodeType="afterEffect">
                                  <p:stCondLst>
                                    <p:cond delay="0"/>
                                  </p:stCondLst>
                                  <p:childTnLst>
                                    <p:set>
                                      <p:cBhvr>
                                        <p:cTn id="36" dur="1" fill="hold">
                                          <p:stCondLst>
                                            <p:cond delay="0"/>
                                          </p:stCondLst>
                                        </p:cTn>
                                        <p:tgtEl>
                                          <p:spTgt spid="111"/>
                                        </p:tgtEl>
                                        <p:attrNameLst>
                                          <p:attrName>style.visibility</p:attrName>
                                        </p:attrNameLst>
                                      </p:cBhvr>
                                      <p:to>
                                        <p:strVal val="visible"/>
                                      </p:to>
                                    </p:set>
                                    <p:animEffect transition="in" filter="dissolve">
                                      <p:cBhvr>
                                        <p:cTn id="37" dur="500"/>
                                        <p:tgtEl>
                                          <p:spTgt spid="111"/>
                                        </p:tgtEl>
                                      </p:cBhvr>
                                    </p:animEffect>
                                  </p:childTnLst>
                                </p:cTn>
                              </p:par>
                            </p:childTnLst>
                          </p:cTn>
                        </p:par>
                        <p:par>
                          <p:cTn id="38" fill="hold">
                            <p:stCondLst>
                              <p:cond delay="1500"/>
                            </p:stCondLst>
                            <p:childTnLst>
                              <p:par>
                                <p:cTn id="39" presetID="9" presetClass="entr" presetSubtype="0" fill="hold" grpId="0" nodeType="afterEffect">
                                  <p:stCondLst>
                                    <p:cond delay="0"/>
                                  </p:stCondLst>
                                  <p:childTnLst>
                                    <p:set>
                                      <p:cBhvr>
                                        <p:cTn id="40" dur="1" fill="hold">
                                          <p:stCondLst>
                                            <p:cond delay="0"/>
                                          </p:stCondLst>
                                        </p:cTn>
                                        <p:tgtEl>
                                          <p:spTgt spid="115"/>
                                        </p:tgtEl>
                                        <p:attrNameLst>
                                          <p:attrName>style.visibility</p:attrName>
                                        </p:attrNameLst>
                                      </p:cBhvr>
                                      <p:to>
                                        <p:strVal val="visible"/>
                                      </p:to>
                                    </p:set>
                                    <p:animEffect transition="in" filter="dissolve">
                                      <p:cBhvr>
                                        <p:cTn id="41" dur="500"/>
                                        <p:tgtEl>
                                          <p:spTgt spid="115"/>
                                        </p:tgtEl>
                                      </p:cBhvr>
                                    </p:animEffect>
                                  </p:childTnLst>
                                </p:cTn>
                              </p:par>
                            </p:childTnLst>
                          </p:cTn>
                        </p:par>
                        <p:par>
                          <p:cTn id="42" fill="hold">
                            <p:stCondLst>
                              <p:cond delay="2000"/>
                            </p:stCondLst>
                            <p:childTnLst>
                              <p:par>
                                <p:cTn id="43" presetID="9" presetClass="entr" presetSubtype="0" fill="hold" nodeType="afterEffect">
                                  <p:stCondLst>
                                    <p:cond delay="0"/>
                                  </p:stCondLst>
                                  <p:childTnLst>
                                    <p:set>
                                      <p:cBhvr>
                                        <p:cTn id="44" dur="1" fill="hold">
                                          <p:stCondLst>
                                            <p:cond delay="0"/>
                                          </p:stCondLst>
                                        </p:cTn>
                                        <p:tgtEl>
                                          <p:spTgt spid="173"/>
                                        </p:tgtEl>
                                        <p:attrNameLst>
                                          <p:attrName>style.visibility</p:attrName>
                                        </p:attrNameLst>
                                      </p:cBhvr>
                                      <p:to>
                                        <p:strVal val="visible"/>
                                      </p:to>
                                    </p:set>
                                    <p:animEffect transition="in" filter="dissolve">
                                      <p:cBhvr>
                                        <p:cTn id="45" dur="500"/>
                                        <p:tgtEl>
                                          <p:spTgt spid="173"/>
                                        </p:tgtEl>
                                      </p:cBhvr>
                                    </p:animEffect>
                                  </p:childTnLst>
                                </p:cTn>
                              </p:par>
                              <p:par>
                                <p:cTn id="46" presetID="0" presetClass="path" presetSubtype="0" accel="50000" decel="50000" fill="hold" nodeType="withEffect">
                                  <p:stCondLst>
                                    <p:cond delay="0"/>
                                  </p:stCondLst>
                                  <p:childTnLst>
                                    <p:animMotion origin="layout" path="M 0.00743 -0.00139 L 0.04935 -0.27847 " pathEditMode="relative" rAng="0" ptsTypes="AA">
                                      <p:cBhvr>
                                        <p:cTn id="47" dur="2000" fill="hold"/>
                                        <p:tgtEl>
                                          <p:spTgt spid="173"/>
                                        </p:tgtEl>
                                        <p:attrNameLst>
                                          <p:attrName>ppt_x</p:attrName>
                                          <p:attrName>ppt_y</p:attrName>
                                        </p:attrNameLst>
                                      </p:cBhvr>
                                      <p:rCtr x="2096" y="-13866"/>
                                    </p:animMotion>
                                  </p:childTnLst>
                                </p:cTn>
                              </p:par>
                              <p:par>
                                <p:cTn id="48" presetID="9" presetClass="entr" presetSubtype="0" fill="hold" nodeType="withEffect">
                                  <p:stCondLst>
                                    <p:cond delay="0"/>
                                  </p:stCondLst>
                                  <p:childTnLst>
                                    <p:set>
                                      <p:cBhvr>
                                        <p:cTn id="49" dur="1" fill="hold">
                                          <p:stCondLst>
                                            <p:cond delay="0"/>
                                          </p:stCondLst>
                                        </p:cTn>
                                        <p:tgtEl>
                                          <p:spTgt spid="34"/>
                                        </p:tgtEl>
                                        <p:attrNameLst>
                                          <p:attrName>style.visibility</p:attrName>
                                        </p:attrNameLst>
                                      </p:cBhvr>
                                      <p:to>
                                        <p:strVal val="visible"/>
                                      </p:to>
                                    </p:set>
                                    <p:animEffect transition="in" filter="dissolve">
                                      <p:cBhvr>
                                        <p:cTn id="50" dur="2500"/>
                                        <p:tgtEl>
                                          <p:spTgt spid="34"/>
                                        </p:tgtEl>
                                      </p:cBhvr>
                                    </p:animEffect>
                                  </p:childTnLst>
                                </p:cTn>
                              </p:par>
                            </p:childTnLst>
                          </p:cTn>
                        </p:par>
                      </p:childTnLst>
                    </p:cTn>
                  </p:par>
                  <p:par>
                    <p:cTn id="51" fill="hold">
                      <p:stCondLst>
                        <p:cond delay="indefinite"/>
                      </p:stCondLst>
                      <p:childTnLst>
                        <p:par>
                          <p:cTn id="52" fill="hold">
                            <p:stCondLst>
                              <p:cond delay="0"/>
                            </p:stCondLst>
                            <p:childTnLst>
                              <p:par>
                                <p:cTn id="53" presetID="9" presetClass="entr" presetSubtype="0" fill="hold" nodeType="click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dissolve">
                                      <p:cBhvr>
                                        <p:cTn id="55" dur="500"/>
                                        <p:tgtEl>
                                          <p:spTgt spid="14"/>
                                        </p:tgtEl>
                                      </p:cBhvr>
                                    </p:animEffect>
                                  </p:childTnLst>
                                </p:cTn>
                              </p:par>
                              <p:par>
                                <p:cTn id="56" presetID="0" presetClass="path" presetSubtype="0" accel="50000" decel="50000" fill="hold" nodeType="withEffect">
                                  <p:stCondLst>
                                    <p:cond delay="0"/>
                                  </p:stCondLst>
                                  <p:childTnLst>
                                    <p:animMotion origin="layout" path="M -0.01524 0.00139 L -0.00912 -0.13565 " pathEditMode="relative" rAng="0" ptsTypes="AA">
                                      <p:cBhvr>
                                        <p:cTn id="57" dur="2000" fill="hold"/>
                                        <p:tgtEl>
                                          <p:spTgt spid="14"/>
                                        </p:tgtEl>
                                        <p:attrNameLst>
                                          <p:attrName>ppt_x</p:attrName>
                                          <p:attrName>ppt_y</p:attrName>
                                        </p:attrNameLst>
                                      </p:cBhvr>
                                      <p:rCtr x="299" y="-6852"/>
                                    </p:animMotion>
                                  </p:childTnLst>
                                </p:cTn>
                              </p:par>
                              <p:par>
                                <p:cTn id="58" presetID="9" presetClass="entr" presetSubtype="0" fill="hold" nodeType="with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dissolve">
                                      <p:cBhvr>
                                        <p:cTn id="60" dur="2500"/>
                                        <p:tgtEl>
                                          <p:spTgt spid="38"/>
                                        </p:tgtEl>
                                      </p:cBhvr>
                                    </p:animEffect>
                                  </p:childTnLst>
                                </p:cTn>
                              </p:par>
                              <p:par>
                                <p:cTn id="61" presetID="9" presetClass="entr" presetSubtype="0" fill="hold" nodeType="withEffect">
                                  <p:stCondLst>
                                    <p:cond delay="0"/>
                                  </p:stCondLst>
                                  <p:childTnLst>
                                    <p:set>
                                      <p:cBhvr>
                                        <p:cTn id="62" dur="1" fill="hold">
                                          <p:stCondLst>
                                            <p:cond delay="0"/>
                                          </p:stCondLst>
                                        </p:cTn>
                                        <p:tgtEl>
                                          <p:spTgt spid="88"/>
                                        </p:tgtEl>
                                        <p:attrNameLst>
                                          <p:attrName>style.visibility</p:attrName>
                                        </p:attrNameLst>
                                      </p:cBhvr>
                                      <p:to>
                                        <p:strVal val="visible"/>
                                      </p:to>
                                    </p:set>
                                    <p:animEffect transition="in" filter="dissolve">
                                      <p:cBhvr>
                                        <p:cTn id="63" dur="2500"/>
                                        <p:tgtEl>
                                          <p:spTgt spid="88"/>
                                        </p:tgtEl>
                                      </p:cBhvr>
                                    </p:animEffect>
                                  </p:childTnLst>
                                </p:cTn>
                              </p:par>
                            </p:childTnLst>
                          </p:cTn>
                        </p:par>
                      </p:childTnLst>
                    </p:cTn>
                  </p:par>
                  <p:par>
                    <p:cTn id="64" fill="hold">
                      <p:stCondLst>
                        <p:cond delay="indefinite"/>
                      </p:stCondLst>
                      <p:childTnLst>
                        <p:par>
                          <p:cTn id="65" fill="hold">
                            <p:stCondLst>
                              <p:cond delay="0"/>
                            </p:stCondLst>
                            <p:childTnLst>
                              <p:par>
                                <p:cTn id="66" presetID="9" presetClass="entr" presetSubtype="0" fill="hold" nodeType="clickEffect">
                                  <p:stCondLst>
                                    <p:cond delay="0"/>
                                  </p:stCondLst>
                                  <p:childTnLst>
                                    <p:set>
                                      <p:cBhvr>
                                        <p:cTn id="67" dur="1" fill="hold">
                                          <p:stCondLst>
                                            <p:cond delay="0"/>
                                          </p:stCondLst>
                                        </p:cTn>
                                        <p:tgtEl>
                                          <p:spTgt spid="116"/>
                                        </p:tgtEl>
                                        <p:attrNameLst>
                                          <p:attrName>style.visibility</p:attrName>
                                        </p:attrNameLst>
                                      </p:cBhvr>
                                      <p:to>
                                        <p:strVal val="visible"/>
                                      </p:to>
                                    </p:set>
                                    <p:animEffect transition="in" filter="dissolve">
                                      <p:cBhvr>
                                        <p:cTn id="68" dur="500"/>
                                        <p:tgtEl>
                                          <p:spTgt spid="116"/>
                                        </p:tgtEl>
                                      </p:cBhvr>
                                    </p:animEffect>
                                  </p:childTnLst>
                                </p:cTn>
                              </p:par>
                            </p:childTnLst>
                          </p:cTn>
                        </p:par>
                      </p:childTnLst>
                    </p:cTn>
                  </p:par>
                  <p:par>
                    <p:cTn id="69" fill="hold">
                      <p:stCondLst>
                        <p:cond delay="indefinite"/>
                      </p:stCondLst>
                      <p:childTnLst>
                        <p:par>
                          <p:cTn id="70" fill="hold">
                            <p:stCondLst>
                              <p:cond delay="0"/>
                            </p:stCondLst>
                            <p:childTnLst>
                              <p:par>
                                <p:cTn id="71" presetID="9" presetClass="entr" presetSubtype="0" fill="hold" nodeType="clickEffect">
                                  <p:stCondLst>
                                    <p:cond delay="0"/>
                                  </p:stCondLst>
                                  <p:childTnLst>
                                    <p:set>
                                      <p:cBhvr>
                                        <p:cTn id="72" dur="1" fill="hold">
                                          <p:stCondLst>
                                            <p:cond delay="0"/>
                                          </p:stCondLst>
                                        </p:cTn>
                                        <p:tgtEl>
                                          <p:spTgt spid="175"/>
                                        </p:tgtEl>
                                        <p:attrNameLst>
                                          <p:attrName>style.visibility</p:attrName>
                                        </p:attrNameLst>
                                      </p:cBhvr>
                                      <p:to>
                                        <p:strVal val="visible"/>
                                      </p:to>
                                    </p:set>
                                    <p:animEffect transition="in" filter="dissolve">
                                      <p:cBhvr>
                                        <p:cTn id="73" dur="500"/>
                                        <p:tgtEl>
                                          <p:spTgt spid="1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110" grpId="0" animBg="1"/>
      <p:bldP spid="111" grpId="0" animBg="1"/>
      <p:bldP spid="109" grpId="0" animBg="1"/>
      <p:bldP spid="112" grpId="0" animBg="1"/>
      <p:bldP spid="113" grpId="0" animBg="1"/>
      <p:bldP spid="11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139030" y="3693732"/>
            <a:ext cx="3946082" cy="2144987"/>
            <a:chOff x="3160240" y="2425022"/>
            <a:chExt cx="6224991" cy="2551302"/>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60240" y="2680445"/>
              <a:ext cx="6224991" cy="2295879"/>
            </a:xfrm>
            <a:prstGeom prst="rect">
              <a:avLst/>
            </a:prstGeom>
          </p:spPr>
        </p:pic>
        <p:sp>
          <p:nvSpPr>
            <p:cNvPr id="9" name="TextBox 8"/>
            <p:cNvSpPr txBox="1"/>
            <p:nvPr/>
          </p:nvSpPr>
          <p:spPr>
            <a:xfrm>
              <a:off x="5029377" y="2425022"/>
              <a:ext cx="2259623" cy="307777"/>
            </a:xfrm>
            <a:prstGeom prst="rect">
              <a:avLst/>
            </a:prstGeom>
            <a:noFill/>
          </p:spPr>
          <p:txBody>
            <a:bodyPr wrap="square" rtlCol="0">
              <a:spAutoFit/>
            </a:bodyPr>
            <a:lstStyle/>
            <a:p>
              <a:r>
                <a:rPr lang="en-US" sz="1400" b="1" dirty="0"/>
                <a:t>CDR3 Sequences</a:t>
              </a:r>
            </a:p>
          </p:txBody>
        </p:sp>
      </p:grpSp>
      <p:pic>
        <p:nvPicPr>
          <p:cNvPr id="4" name="Picture 3" descr="A picture containing object&#10;&#10;Description automatically generated">
            <a:extLst>
              <a:ext uri="{FF2B5EF4-FFF2-40B4-BE49-F238E27FC236}">
                <a16:creationId xmlns:a16="http://schemas.microsoft.com/office/drawing/2014/main" id="{816F7FCF-45B2-0449-93C4-65E6308E7AA3}"/>
              </a:ext>
            </a:extLst>
          </p:cNvPr>
          <p:cNvPicPr>
            <a:picLocks noChangeAspect="1"/>
          </p:cNvPicPr>
          <p:nvPr/>
        </p:nvPicPr>
        <p:blipFill>
          <a:blip r:embed="rId4"/>
          <a:stretch>
            <a:fillRect/>
          </a:stretch>
        </p:blipFill>
        <p:spPr>
          <a:xfrm>
            <a:off x="139030" y="913573"/>
            <a:ext cx="4497140" cy="2682977"/>
          </a:xfrm>
          <a:prstGeom prst="rect">
            <a:avLst/>
          </a:prstGeom>
        </p:spPr>
      </p:pic>
      <p:sp>
        <p:nvSpPr>
          <p:cNvPr id="5" name="Donut 4">
            <a:extLst>
              <a:ext uri="{FF2B5EF4-FFF2-40B4-BE49-F238E27FC236}">
                <a16:creationId xmlns:a16="http://schemas.microsoft.com/office/drawing/2014/main" id="{2479D00A-71F4-F04A-A380-23ED2790D8F4}"/>
              </a:ext>
            </a:extLst>
          </p:cNvPr>
          <p:cNvSpPr/>
          <p:nvPr/>
        </p:nvSpPr>
        <p:spPr>
          <a:xfrm rot="3687789">
            <a:off x="2455656" y="915450"/>
            <a:ext cx="616469" cy="516860"/>
          </a:xfrm>
          <a:prstGeom prst="donut">
            <a:avLst>
              <a:gd name="adj" fmla="val 800"/>
            </a:avLst>
          </a:prstGeom>
          <a:noFill/>
          <a:ln w="28575">
            <a:solidFill>
              <a:srgbClr val="C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23" name="Group 22">
            <a:extLst>
              <a:ext uri="{FF2B5EF4-FFF2-40B4-BE49-F238E27FC236}">
                <a16:creationId xmlns:a16="http://schemas.microsoft.com/office/drawing/2014/main" id="{04B0FBD8-5743-FB47-A503-E3900396A578}"/>
              </a:ext>
            </a:extLst>
          </p:cNvPr>
          <p:cNvGrpSpPr/>
          <p:nvPr/>
        </p:nvGrpSpPr>
        <p:grpSpPr>
          <a:xfrm>
            <a:off x="3030048" y="1010799"/>
            <a:ext cx="8755206" cy="5095341"/>
            <a:chOff x="3030048" y="849086"/>
            <a:chExt cx="9161952" cy="5377543"/>
          </a:xfrm>
        </p:grpSpPr>
        <p:cxnSp>
          <p:nvCxnSpPr>
            <p:cNvPr id="11" name="Straight Arrow Connector 10">
              <a:extLst>
                <a:ext uri="{FF2B5EF4-FFF2-40B4-BE49-F238E27FC236}">
                  <a16:creationId xmlns:a16="http://schemas.microsoft.com/office/drawing/2014/main" id="{747BA055-89FE-A646-9D28-44FE8AD97A56}"/>
                </a:ext>
              </a:extLst>
            </p:cNvPr>
            <p:cNvCxnSpPr>
              <a:cxnSpLocks/>
            </p:cNvCxnSpPr>
            <p:nvPr/>
          </p:nvCxnSpPr>
          <p:spPr>
            <a:xfrm>
              <a:off x="3030048" y="1173880"/>
              <a:ext cx="1745152" cy="964202"/>
            </a:xfrm>
            <a:prstGeom prst="straightConnector1">
              <a:avLst/>
            </a:prstGeom>
            <a:ln w="28575">
              <a:solidFill>
                <a:srgbClr val="C00000"/>
              </a:solidFill>
              <a:prstDash val="sysDot"/>
              <a:tailEnd type="triangle"/>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9A132261-733C-D847-8EAA-9FD01D496C75}"/>
                </a:ext>
              </a:extLst>
            </p:cNvPr>
            <p:cNvGrpSpPr/>
            <p:nvPr/>
          </p:nvGrpSpPr>
          <p:grpSpPr>
            <a:xfrm>
              <a:off x="4775200" y="849086"/>
              <a:ext cx="7416800" cy="5377543"/>
              <a:chOff x="4775200" y="849086"/>
              <a:chExt cx="7416800" cy="5377543"/>
            </a:xfrm>
          </p:grpSpPr>
          <p:pic>
            <p:nvPicPr>
              <p:cNvPr id="15" name="Picture 14" descr="A screen shot of a smart phone&#10;&#10;Description automatically generated">
                <a:extLst>
                  <a:ext uri="{FF2B5EF4-FFF2-40B4-BE49-F238E27FC236}">
                    <a16:creationId xmlns:a16="http://schemas.microsoft.com/office/drawing/2014/main" id="{CA89995C-5BBD-A140-90F7-C5DDA941A058}"/>
                  </a:ext>
                </a:extLst>
              </p:cNvPr>
              <p:cNvPicPr>
                <a:picLocks noChangeAspect="1"/>
              </p:cNvPicPr>
              <p:nvPr/>
            </p:nvPicPr>
            <p:blipFill>
              <a:blip r:embed="rId5"/>
              <a:stretch>
                <a:fillRect/>
              </a:stretch>
            </p:blipFill>
            <p:spPr>
              <a:xfrm>
                <a:off x="4978402" y="1248704"/>
                <a:ext cx="7074568" cy="4695693"/>
              </a:xfrm>
              <a:prstGeom prst="rect">
                <a:avLst/>
              </a:prstGeom>
            </p:spPr>
          </p:pic>
          <p:sp>
            <p:nvSpPr>
              <p:cNvPr id="18" name="Rectangle 17">
                <a:extLst>
                  <a:ext uri="{FF2B5EF4-FFF2-40B4-BE49-F238E27FC236}">
                    <a16:creationId xmlns:a16="http://schemas.microsoft.com/office/drawing/2014/main" id="{887188CB-E8C7-4640-94F3-61384F8E396D}"/>
                  </a:ext>
                </a:extLst>
              </p:cNvPr>
              <p:cNvSpPr/>
              <p:nvPr/>
            </p:nvSpPr>
            <p:spPr>
              <a:xfrm>
                <a:off x="4775200" y="849086"/>
                <a:ext cx="7416800" cy="5377543"/>
              </a:xfrm>
              <a:prstGeom prst="rect">
                <a:avLst/>
              </a:prstGeom>
              <a:noFill/>
              <a:ln w="28575">
                <a:solidFill>
                  <a:srgbClr val="C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4" name="Title 1">
            <a:extLst>
              <a:ext uri="{FF2B5EF4-FFF2-40B4-BE49-F238E27FC236}">
                <a16:creationId xmlns:a16="http://schemas.microsoft.com/office/drawing/2014/main" id="{0BF02557-5971-6A41-ABF7-DAED2A2111B4}"/>
              </a:ext>
            </a:extLst>
          </p:cNvPr>
          <p:cNvSpPr>
            <a:spLocks noGrp="1"/>
          </p:cNvSpPr>
          <p:nvPr>
            <p:ph type="title"/>
          </p:nvPr>
        </p:nvSpPr>
        <p:spPr>
          <a:xfrm>
            <a:off x="3030048" y="85498"/>
            <a:ext cx="6253995" cy="656695"/>
          </a:xfrm>
        </p:spPr>
        <p:txBody>
          <a:bodyPr>
            <a:noAutofit/>
          </a:bodyPr>
          <a:lstStyle/>
          <a:p>
            <a:r>
              <a:rPr lang="en-US" sz="2000" b="1" dirty="0">
                <a:solidFill>
                  <a:schemeClr val="accent1">
                    <a:lumMod val="75000"/>
                  </a:schemeClr>
                </a:solidFill>
                <a:latin typeface="Arial" panose="020B0604020202020204" pitchFamily="34" charset="0"/>
                <a:cs typeface="Arial" panose="020B0604020202020204" pitchFamily="34" charset="0"/>
              </a:rPr>
              <a:t>Mechanism of TCR repertoire generation</a:t>
            </a:r>
            <a:br>
              <a:rPr lang="en-US" sz="2000" b="1" dirty="0">
                <a:solidFill>
                  <a:srgbClr val="002060"/>
                </a:solidFill>
                <a:latin typeface="Arial" panose="020B0604020202020204" pitchFamily="34" charset="0"/>
                <a:cs typeface="Arial" panose="020B0604020202020204" pitchFamily="34" charset="0"/>
              </a:rPr>
            </a:br>
            <a:r>
              <a:rPr lang="en-US" sz="2400" b="1" dirty="0">
                <a:solidFill>
                  <a:srgbClr val="002060"/>
                </a:solidFill>
                <a:latin typeface="Arial" panose="020B0604020202020204" pitchFamily="34" charset="0"/>
                <a:cs typeface="Arial" panose="020B0604020202020204" pitchFamily="34" charset="0"/>
              </a:rPr>
              <a:t>Junctional Diversity</a:t>
            </a:r>
          </a:p>
        </p:txBody>
      </p:sp>
      <p:sp>
        <p:nvSpPr>
          <p:cNvPr id="16" name="Donut 15">
            <a:extLst>
              <a:ext uri="{FF2B5EF4-FFF2-40B4-BE49-F238E27FC236}">
                <a16:creationId xmlns:a16="http://schemas.microsoft.com/office/drawing/2014/main" id="{ADA79038-1752-2248-8CD9-A19C69BAEE87}"/>
              </a:ext>
            </a:extLst>
          </p:cNvPr>
          <p:cNvSpPr/>
          <p:nvPr/>
        </p:nvSpPr>
        <p:spPr>
          <a:xfrm rot="7728019">
            <a:off x="1642090" y="915451"/>
            <a:ext cx="616469" cy="516860"/>
          </a:xfrm>
          <a:prstGeom prst="donut">
            <a:avLst>
              <a:gd name="adj" fmla="val 800"/>
            </a:avLst>
          </a:prstGeom>
          <a:noFill/>
          <a:ln w="28575">
            <a:solidFill>
              <a:srgbClr val="C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extBox 1">
            <a:extLst>
              <a:ext uri="{FF2B5EF4-FFF2-40B4-BE49-F238E27FC236}">
                <a16:creationId xmlns:a16="http://schemas.microsoft.com/office/drawing/2014/main" id="{34B5E320-EEBB-9F17-01E7-38CF4C76F070}"/>
              </a:ext>
            </a:extLst>
          </p:cNvPr>
          <p:cNvSpPr txBox="1"/>
          <p:nvPr/>
        </p:nvSpPr>
        <p:spPr>
          <a:xfrm>
            <a:off x="567761" y="1064038"/>
            <a:ext cx="877563" cy="369332"/>
          </a:xfrm>
          <a:prstGeom prst="rect">
            <a:avLst/>
          </a:prstGeom>
          <a:noFill/>
        </p:spPr>
        <p:txBody>
          <a:bodyPr wrap="square" rtlCol="0">
            <a:spAutoFit/>
          </a:bodyPr>
          <a:lstStyle/>
          <a:p>
            <a:r>
              <a:rPr lang="en-US" dirty="0"/>
              <a:t>TRGV</a:t>
            </a:r>
          </a:p>
        </p:txBody>
      </p:sp>
      <p:sp>
        <p:nvSpPr>
          <p:cNvPr id="3" name="TextBox 2">
            <a:extLst>
              <a:ext uri="{FF2B5EF4-FFF2-40B4-BE49-F238E27FC236}">
                <a16:creationId xmlns:a16="http://schemas.microsoft.com/office/drawing/2014/main" id="{E868BC77-6BEF-E51D-2489-2874D0454EA0}"/>
              </a:ext>
            </a:extLst>
          </p:cNvPr>
          <p:cNvSpPr txBox="1"/>
          <p:nvPr/>
        </p:nvSpPr>
        <p:spPr>
          <a:xfrm>
            <a:off x="3499795" y="1010799"/>
            <a:ext cx="877563" cy="369332"/>
          </a:xfrm>
          <a:prstGeom prst="rect">
            <a:avLst/>
          </a:prstGeom>
          <a:noFill/>
        </p:spPr>
        <p:txBody>
          <a:bodyPr wrap="square" rtlCol="0">
            <a:spAutoFit/>
          </a:bodyPr>
          <a:lstStyle/>
          <a:p>
            <a:r>
              <a:rPr lang="en-US" dirty="0"/>
              <a:t>TRDV</a:t>
            </a:r>
          </a:p>
        </p:txBody>
      </p:sp>
      <p:sp>
        <p:nvSpPr>
          <p:cNvPr id="6" name="TextBox 5">
            <a:extLst>
              <a:ext uri="{FF2B5EF4-FFF2-40B4-BE49-F238E27FC236}">
                <a16:creationId xmlns:a16="http://schemas.microsoft.com/office/drawing/2014/main" id="{63428BD3-4A43-4312-40B7-CF7D08EB4731}"/>
              </a:ext>
            </a:extLst>
          </p:cNvPr>
          <p:cNvSpPr txBox="1"/>
          <p:nvPr/>
        </p:nvSpPr>
        <p:spPr>
          <a:xfrm>
            <a:off x="1396167" y="2032294"/>
            <a:ext cx="877563" cy="369332"/>
          </a:xfrm>
          <a:prstGeom prst="rect">
            <a:avLst/>
          </a:prstGeom>
          <a:noFill/>
        </p:spPr>
        <p:txBody>
          <a:bodyPr wrap="square" rtlCol="0">
            <a:spAutoFit/>
          </a:bodyPr>
          <a:lstStyle/>
          <a:p>
            <a:r>
              <a:rPr lang="en-US" dirty="0"/>
              <a:t>TRGC</a:t>
            </a:r>
          </a:p>
        </p:txBody>
      </p:sp>
      <p:sp>
        <p:nvSpPr>
          <p:cNvPr id="8" name="TextBox 7">
            <a:extLst>
              <a:ext uri="{FF2B5EF4-FFF2-40B4-BE49-F238E27FC236}">
                <a16:creationId xmlns:a16="http://schemas.microsoft.com/office/drawing/2014/main" id="{F0877445-EF0C-A7A8-BF42-119EDA9D3110}"/>
              </a:ext>
            </a:extLst>
          </p:cNvPr>
          <p:cNvSpPr txBox="1"/>
          <p:nvPr/>
        </p:nvSpPr>
        <p:spPr>
          <a:xfrm>
            <a:off x="2763890" y="2026387"/>
            <a:ext cx="877563" cy="369332"/>
          </a:xfrm>
          <a:prstGeom prst="rect">
            <a:avLst/>
          </a:prstGeom>
          <a:noFill/>
        </p:spPr>
        <p:txBody>
          <a:bodyPr wrap="square" rtlCol="0">
            <a:spAutoFit/>
          </a:bodyPr>
          <a:lstStyle/>
          <a:p>
            <a:r>
              <a:rPr lang="en-US" dirty="0"/>
              <a:t>TRDC</a:t>
            </a:r>
          </a:p>
        </p:txBody>
      </p:sp>
      <p:sp>
        <p:nvSpPr>
          <p:cNvPr id="50" name="TextBox 49">
            <a:extLst>
              <a:ext uri="{FF2B5EF4-FFF2-40B4-BE49-F238E27FC236}">
                <a16:creationId xmlns:a16="http://schemas.microsoft.com/office/drawing/2014/main" id="{4E8AAFEE-3293-8D96-FE80-3BCC3B6C9A2D}"/>
              </a:ext>
            </a:extLst>
          </p:cNvPr>
          <p:cNvSpPr txBox="1"/>
          <p:nvPr/>
        </p:nvSpPr>
        <p:spPr>
          <a:xfrm>
            <a:off x="77121" y="6142007"/>
            <a:ext cx="12114879" cy="646331"/>
          </a:xfrm>
          <a:prstGeom prst="rect">
            <a:avLst/>
          </a:prstGeom>
          <a:noFill/>
        </p:spPr>
        <p:txBody>
          <a:bodyPr wrap="square">
            <a:spAutoFit/>
          </a:bodyPr>
          <a:lstStyle/>
          <a:p>
            <a:r>
              <a:rPr lang="en-US" dirty="0"/>
              <a:t>TCR CDR3aa clonotype refers to the unique combination of complementarity-determining region 3 sequences from both TCR alpha and beta or TCR gamma and delta chains that form the antigen-binding site and distinguish individual T cell clones.</a:t>
            </a:r>
          </a:p>
        </p:txBody>
      </p:sp>
    </p:spTree>
    <p:extLst>
      <p:ext uri="{BB962C8B-B14F-4D97-AF65-F5344CB8AC3E}">
        <p14:creationId xmlns:p14="http://schemas.microsoft.com/office/powerpoint/2010/main" val="4130406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dissolv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dissolv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xit" presetSubtype="0" fill="hold" nodeType="clickEffect">
                                  <p:stCondLst>
                                    <p:cond delay="0"/>
                                  </p:stCondLst>
                                  <p:childTnLst>
                                    <p:animEffect transition="out" filter="dissolve">
                                      <p:cBhvr>
                                        <p:cTn id="16" dur="500"/>
                                        <p:tgtEl>
                                          <p:spTgt spid="13"/>
                                        </p:tgtEl>
                                      </p:cBhvr>
                                    </p:animEffect>
                                    <p:set>
                                      <p:cBhvr>
                                        <p:cTn id="17" dur="1" fill="hold">
                                          <p:stCondLst>
                                            <p:cond delay="49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0257DC21-05D3-FC42-9DE0-0A386C6A7AD7}"/>
              </a:ext>
            </a:extLst>
          </p:cNvPr>
          <p:cNvGrpSpPr/>
          <p:nvPr/>
        </p:nvGrpSpPr>
        <p:grpSpPr>
          <a:xfrm>
            <a:off x="8409481" y="583759"/>
            <a:ext cx="1439056" cy="1289154"/>
            <a:chOff x="8409481" y="568769"/>
            <a:chExt cx="1439056" cy="1289154"/>
          </a:xfrm>
        </p:grpSpPr>
        <p:sp>
          <p:nvSpPr>
            <p:cNvPr id="8" name="Oval 7">
              <a:extLst>
                <a:ext uri="{FF2B5EF4-FFF2-40B4-BE49-F238E27FC236}">
                  <a16:creationId xmlns:a16="http://schemas.microsoft.com/office/drawing/2014/main" id="{EB3C3965-D684-4748-817F-7CBFCE94094B}"/>
                </a:ext>
              </a:extLst>
            </p:cNvPr>
            <p:cNvSpPr/>
            <p:nvPr/>
          </p:nvSpPr>
          <p:spPr>
            <a:xfrm>
              <a:off x="8409481" y="568769"/>
              <a:ext cx="1424066" cy="1289154"/>
            </a:xfrm>
            <a:prstGeom prst="ellipse">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1498EC03-6931-934F-8A2F-4D12CB5C29C2}"/>
                </a:ext>
              </a:extLst>
            </p:cNvPr>
            <p:cNvSpPr txBox="1"/>
            <p:nvPr/>
          </p:nvSpPr>
          <p:spPr>
            <a:xfrm>
              <a:off x="8424471" y="890180"/>
              <a:ext cx="1424066" cy="646331"/>
            </a:xfrm>
            <a:prstGeom prst="rect">
              <a:avLst/>
            </a:prstGeom>
            <a:noFill/>
          </p:spPr>
          <p:txBody>
            <a:bodyPr wrap="square" rtlCol="0">
              <a:spAutoFit/>
            </a:bodyPr>
            <a:lstStyle/>
            <a:p>
              <a:pPr algn="ctr"/>
              <a:r>
                <a:rPr lang="en-US" b="1"/>
                <a:t>Innate-like</a:t>
              </a:r>
            </a:p>
            <a:p>
              <a:pPr algn="ctr"/>
              <a:r>
                <a:rPr lang="el-GR" b="1"/>
                <a:t>γδ Τ </a:t>
              </a:r>
              <a:r>
                <a:rPr lang="en-US" b="1"/>
                <a:t>cells</a:t>
              </a:r>
            </a:p>
          </p:txBody>
        </p:sp>
      </p:grpSp>
      <p:grpSp>
        <p:nvGrpSpPr>
          <p:cNvPr id="15" name="Group 14">
            <a:extLst>
              <a:ext uri="{FF2B5EF4-FFF2-40B4-BE49-F238E27FC236}">
                <a16:creationId xmlns:a16="http://schemas.microsoft.com/office/drawing/2014/main" id="{52D9051C-8BBB-5043-8D0C-3AF8C6851DF1}"/>
              </a:ext>
            </a:extLst>
          </p:cNvPr>
          <p:cNvGrpSpPr/>
          <p:nvPr/>
        </p:nvGrpSpPr>
        <p:grpSpPr>
          <a:xfrm>
            <a:off x="9519561" y="2344424"/>
            <a:ext cx="1439056" cy="1289154"/>
            <a:chOff x="8409481" y="568769"/>
            <a:chExt cx="1439056" cy="1289154"/>
          </a:xfrm>
        </p:grpSpPr>
        <p:sp>
          <p:nvSpPr>
            <p:cNvPr id="16" name="Oval 15">
              <a:extLst>
                <a:ext uri="{FF2B5EF4-FFF2-40B4-BE49-F238E27FC236}">
                  <a16:creationId xmlns:a16="http://schemas.microsoft.com/office/drawing/2014/main" id="{6CE73483-1CF9-6748-9092-C1507BA55862}"/>
                </a:ext>
              </a:extLst>
            </p:cNvPr>
            <p:cNvSpPr/>
            <p:nvPr/>
          </p:nvSpPr>
          <p:spPr>
            <a:xfrm>
              <a:off x="8409481" y="568769"/>
              <a:ext cx="1424066" cy="128915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1BAA56F4-707D-2842-A811-7488DA74323C}"/>
                </a:ext>
              </a:extLst>
            </p:cNvPr>
            <p:cNvSpPr txBox="1"/>
            <p:nvPr/>
          </p:nvSpPr>
          <p:spPr>
            <a:xfrm>
              <a:off x="8424471" y="890180"/>
              <a:ext cx="1424066" cy="646331"/>
            </a:xfrm>
            <a:prstGeom prst="rect">
              <a:avLst/>
            </a:prstGeom>
            <a:noFill/>
          </p:spPr>
          <p:txBody>
            <a:bodyPr wrap="square" rtlCol="0">
              <a:spAutoFit/>
            </a:bodyPr>
            <a:lstStyle/>
            <a:p>
              <a:pPr algn="ctr"/>
              <a:r>
                <a:rPr lang="en-US" b="1"/>
                <a:t>TCR Repertoire</a:t>
              </a:r>
            </a:p>
          </p:txBody>
        </p:sp>
      </p:grpSp>
      <p:sp>
        <p:nvSpPr>
          <p:cNvPr id="19" name="Up-Down Arrow 18">
            <a:extLst>
              <a:ext uri="{FF2B5EF4-FFF2-40B4-BE49-F238E27FC236}">
                <a16:creationId xmlns:a16="http://schemas.microsoft.com/office/drawing/2014/main" id="{813FF7BD-EB5D-4E47-A0F8-8A517CA9A8C2}"/>
              </a:ext>
            </a:extLst>
          </p:cNvPr>
          <p:cNvSpPr/>
          <p:nvPr/>
        </p:nvSpPr>
        <p:spPr>
          <a:xfrm rot="19221414">
            <a:off x="9622723" y="1736729"/>
            <a:ext cx="259830" cy="646331"/>
          </a:xfrm>
          <a:prstGeom prst="upDownArrow">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1DBFCA6F-A8B1-7F00-76FC-9C4E5295B9DA}"/>
              </a:ext>
            </a:extLst>
          </p:cNvPr>
          <p:cNvSpPr/>
          <p:nvPr/>
        </p:nvSpPr>
        <p:spPr>
          <a:xfrm>
            <a:off x="558584" y="321245"/>
            <a:ext cx="6563781" cy="1261884"/>
          </a:xfrm>
          <a:prstGeom prst="rect">
            <a:avLst/>
          </a:prstGeom>
        </p:spPr>
        <p:txBody>
          <a:bodyPr wrap="square">
            <a:spAutoFit/>
          </a:bodyPr>
          <a:lstStyle/>
          <a:p>
            <a:pPr algn="ctr"/>
            <a:r>
              <a:rPr lang="en-US" sz="2200" b="1" dirty="0">
                <a:solidFill>
                  <a:schemeClr val="accent5">
                    <a:lumMod val="50000"/>
                  </a:schemeClr>
                </a:solidFill>
              </a:rPr>
              <a:t>                                                                      Rationale</a:t>
            </a:r>
            <a:endParaRPr lang="en-US" sz="2200" dirty="0">
              <a:solidFill>
                <a:schemeClr val="accent5">
                  <a:lumMod val="50000"/>
                </a:schemeClr>
              </a:solidFill>
            </a:endParaRPr>
          </a:p>
          <a:p>
            <a:pPr algn="just"/>
            <a:endParaRPr lang="en-US" dirty="0"/>
          </a:p>
          <a:p>
            <a:pPr marL="342900" indent="-342900" algn="just">
              <a:buFont typeface="Arial" panose="020B0604020202020204" pitchFamily="34" charset="0"/>
              <a:buChar char="•"/>
            </a:pPr>
            <a:r>
              <a:rPr lang="en-US" dirty="0"/>
              <a:t>There is a link between innate-like T cells and restricted diversity TCR repertoire.</a:t>
            </a:r>
          </a:p>
        </p:txBody>
      </p:sp>
    </p:spTree>
    <p:extLst>
      <p:ext uri="{BB962C8B-B14F-4D97-AF65-F5344CB8AC3E}">
        <p14:creationId xmlns:p14="http://schemas.microsoft.com/office/powerpoint/2010/main" val="17327795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910B8AC-560E-3442-9451-1842D4CFCB15}"/>
              </a:ext>
            </a:extLst>
          </p:cNvPr>
          <p:cNvSpPr txBox="1"/>
          <p:nvPr/>
        </p:nvSpPr>
        <p:spPr>
          <a:xfrm>
            <a:off x="6028352" y="1156834"/>
            <a:ext cx="5480476" cy="2031325"/>
          </a:xfrm>
          <a:prstGeom prst="rect">
            <a:avLst/>
          </a:prstGeom>
          <a:noFill/>
        </p:spPr>
        <p:txBody>
          <a:bodyPr wrap="square" rtlCol="0">
            <a:spAutoFit/>
          </a:bodyPr>
          <a:lstStyle/>
          <a:p>
            <a:pPr marL="285750" indent="-285750" algn="just">
              <a:buFont typeface="Arial" panose="020B0604020202020204" pitchFamily="34" charset="0"/>
              <a:buChar char="•"/>
            </a:pPr>
            <a:r>
              <a:rPr lang="en-US" dirty="0"/>
              <a:t>Majority of Slam family receptors act together with their intracellular signaling counterpart, the Slam-associated protein (SAP)</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SLAM/SAP signaling pathway represents a critical checkpoint in the developmental programming of </a:t>
            </a:r>
            <a:r>
              <a:rPr lang="en-US" dirty="0" err="1"/>
              <a:t>iNKT</a:t>
            </a:r>
            <a:r>
              <a:rPr lang="en-US" dirty="0"/>
              <a:t> cells, MAIT cells and </a:t>
            </a:r>
            <a:r>
              <a:rPr lang="el-GR" dirty="0" err="1"/>
              <a:t>γδ</a:t>
            </a:r>
            <a:r>
              <a:rPr lang="el-GR" dirty="0"/>
              <a:t> ΝΚΤ</a:t>
            </a:r>
            <a:r>
              <a:rPr lang="en-US" dirty="0"/>
              <a:t> cells</a:t>
            </a:r>
          </a:p>
        </p:txBody>
      </p:sp>
      <p:pic>
        <p:nvPicPr>
          <p:cNvPr id="8" name="Picture 7" descr="A close up of a logo&#10;&#10;Description automatically generated">
            <a:extLst>
              <a:ext uri="{FF2B5EF4-FFF2-40B4-BE49-F238E27FC236}">
                <a16:creationId xmlns:a16="http://schemas.microsoft.com/office/drawing/2014/main" id="{211AF1EC-B0FC-1244-B77E-96720A620E3C}"/>
              </a:ext>
            </a:extLst>
          </p:cNvPr>
          <p:cNvPicPr>
            <a:picLocks noChangeAspect="1"/>
          </p:cNvPicPr>
          <p:nvPr/>
        </p:nvPicPr>
        <p:blipFill>
          <a:blip r:embed="rId2"/>
          <a:stretch>
            <a:fillRect/>
          </a:stretch>
        </p:blipFill>
        <p:spPr>
          <a:xfrm>
            <a:off x="270788" y="4250653"/>
            <a:ext cx="6285295" cy="2450053"/>
          </a:xfrm>
          <a:prstGeom prst="rect">
            <a:avLst/>
          </a:prstGeom>
        </p:spPr>
      </p:pic>
      <p:pic>
        <p:nvPicPr>
          <p:cNvPr id="12" name="Picture 11" descr="A screenshot of a cell phone&#10;&#10;Description automatically generated">
            <a:extLst>
              <a:ext uri="{FF2B5EF4-FFF2-40B4-BE49-F238E27FC236}">
                <a16:creationId xmlns:a16="http://schemas.microsoft.com/office/drawing/2014/main" id="{D151990B-B5F1-B244-AC04-D7DD4B583FA7}"/>
              </a:ext>
            </a:extLst>
          </p:cNvPr>
          <p:cNvPicPr>
            <a:picLocks noChangeAspect="1"/>
          </p:cNvPicPr>
          <p:nvPr/>
        </p:nvPicPr>
        <p:blipFill>
          <a:blip r:embed="rId3"/>
          <a:stretch>
            <a:fillRect/>
          </a:stretch>
        </p:blipFill>
        <p:spPr>
          <a:xfrm>
            <a:off x="7620400" y="3565575"/>
            <a:ext cx="3655835" cy="3123197"/>
          </a:xfrm>
          <a:prstGeom prst="rect">
            <a:avLst/>
          </a:prstGeom>
        </p:spPr>
      </p:pic>
      <p:pic>
        <p:nvPicPr>
          <p:cNvPr id="14" name="Picture 13" descr="Diagram&#10;&#10;Description automatically generated">
            <a:extLst>
              <a:ext uri="{FF2B5EF4-FFF2-40B4-BE49-F238E27FC236}">
                <a16:creationId xmlns:a16="http://schemas.microsoft.com/office/drawing/2014/main" id="{B470E4A7-FCF7-094F-BC00-7A449C9233A4}"/>
              </a:ext>
            </a:extLst>
          </p:cNvPr>
          <p:cNvPicPr>
            <a:picLocks noChangeAspect="1"/>
          </p:cNvPicPr>
          <p:nvPr/>
        </p:nvPicPr>
        <p:blipFill>
          <a:blip r:embed="rId4"/>
          <a:stretch>
            <a:fillRect/>
          </a:stretch>
        </p:blipFill>
        <p:spPr>
          <a:xfrm>
            <a:off x="7620400" y="3526973"/>
            <a:ext cx="3250800" cy="3200400"/>
          </a:xfrm>
          <a:prstGeom prst="rect">
            <a:avLst/>
          </a:prstGeom>
        </p:spPr>
      </p:pic>
      <p:sp>
        <p:nvSpPr>
          <p:cNvPr id="15" name="TextBox 14">
            <a:extLst>
              <a:ext uri="{FF2B5EF4-FFF2-40B4-BE49-F238E27FC236}">
                <a16:creationId xmlns:a16="http://schemas.microsoft.com/office/drawing/2014/main" id="{BD3BBC37-4144-AB49-B0C6-555D1A043521}"/>
              </a:ext>
            </a:extLst>
          </p:cNvPr>
          <p:cNvSpPr txBox="1"/>
          <p:nvPr/>
        </p:nvSpPr>
        <p:spPr>
          <a:xfrm>
            <a:off x="8681818" y="4931725"/>
            <a:ext cx="409575" cy="769441"/>
          </a:xfrm>
          <a:prstGeom prst="rect">
            <a:avLst/>
          </a:prstGeom>
          <a:noFill/>
        </p:spPr>
        <p:txBody>
          <a:bodyPr wrap="square" rtlCol="0">
            <a:spAutoFit/>
          </a:bodyPr>
          <a:lstStyle/>
          <a:p>
            <a:r>
              <a:rPr lang="en-US" sz="4400" b="1" dirty="0">
                <a:solidFill>
                  <a:srgbClr val="0000FF"/>
                </a:solidFill>
              </a:rPr>
              <a:t>X</a:t>
            </a:r>
            <a:endParaRPr lang="en-US" sz="2800" b="1" dirty="0">
              <a:solidFill>
                <a:srgbClr val="0000FF"/>
              </a:solidFill>
            </a:endParaRPr>
          </a:p>
        </p:txBody>
      </p:sp>
      <p:pic>
        <p:nvPicPr>
          <p:cNvPr id="17" name="Picture 16" descr="Diagram&#10;&#10;Description automatically generated">
            <a:extLst>
              <a:ext uri="{FF2B5EF4-FFF2-40B4-BE49-F238E27FC236}">
                <a16:creationId xmlns:a16="http://schemas.microsoft.com/office/drawing/2014/main" id="{DF3CAF1C-3280-384A-B2A4-2391AD8E675D}"/>
              </a:ext>
            </a:extLst>
          </p:cNvPr>
          <p:cNvPicPr>
            <a:picLocks noChangeAspect="1"/>
          </p:cNvPicPr>
          <p:nvPr/>
        </p:nvPicPr>
        <p:blipFill>
          <a:blip r:embed="rId5"/>
          <a:stretch>
            <a:fillRect/>
          </a:stretch>
        </p:blipFill>
        <p:spPr>
          <a:xfrm>
            <a:off x="455393" y="770932"/>
            <a:ext cx="3879273" cy="3200400"/>
          </a:xfrm>
          <a:prstGeom prst="rect">
            <a:avLst/>
          </a:prstGeom>
        </p:spPr>
      </p:pic>
      <p:pic>
        <p:nvPicPr>
          <p:cNvPr id="18" name="Picture 17" descr="A picture containing icon&#10;&#10;Description automatically generated">
            <a:extLst>
              <a:ext uri="{FF2B5EF4-FFF2-40B4-BE49-F238E27FC236}">
                <a16:creationId xmlns:a16="http://schemas.microsoft.com/office/drawing/2014/main" id="{C7A7A7A1-1FA0-E047-8466-1568DA6762F5}"/>
              </a:ext>
            </a:extLst>
          </p:cNvPr>
          <p:cNvPicPr>
            <a:picLocks noChangeAspect="1"/>
          </p:cNvPicPr>
          <p:nvPr/>
        </p:nvPicPr>
        <p:blipFill>
          <a:blip r:embed="rId6"/>
          <a:stretch>
            <a:fillRect/>
          </a:stretch>
        </p:blipFill>
        <p:spPr>
          <a:xfrm>
            <a:off x="4526416" y="1642113"/>
            <a:ext cx="1310185" cy="1645920"/>
          </a:xfrm>
          <a:prstGeom prst="rect">
            <a:avLst/>
          </a:prstGeom>
        </p:spPr>
      </p:pic>
      <p:sp>
        <p:nvSpPr>
          <p:cNvPr id="2" name="TextBox 1">
            <a:extLst>
              <a:ext uri="{FF2B5EF4-FFF2-40B4-BE49-F238E27FC236}">
                <a16:creationId xmlns:a16="http://schemas.microsoft.com/office/drawing/2014/main" id="{953580A8-4046-80CF-938C-3F7FF663424A}"/>
              </a:ext>
            </a:extLst>
          </p:cNvPr>
          <p:cNvSpPr txBox="1"/>
          <p:nvPr/>
        </p:nvSpPr>
        <p:spPr>
          <a:xfrm>
            <a:off x="1346921" y="-12977"/>
            <a:ext cx="9726087" cy="830997"/>
          </a:xfrm>
          <a:prstGeom prst="rect">
            <a:avLst/>
          </a:prstGeom>
          <a:noFill/>
        </p:spPr>
        <p:txBody>
          <a:bodyPr wrap="square" rtlCol="0">
            <a:spAutoFit/>
          </a:bodyPr>
          <a:lstStyle/>
          <a:p>
            <a:pPr algn="ctr"/>
            <a:r>
              <a:rPr lang="en-US" sz="2400" b="1" dirty="0">
                <a:solidFill>
                  <a:schemeClr val="accent5">
                    <a:lumMod val="50000"/>
                  </a:schemeClr>
                </a:solidFill>
              </a:rPr>
              <a:t>Another signaling mechanism that plays important roles in the development of innate-like T cells is the SLAM/SAP signaling pathway</a:t>
            </a:r>
          </a:p>
        </p:txBody>
      </p:sp>
    </p:spTree>
    <p:extLst>
      <p:ext uri="{BB962C8B-B14F-4D97-AF65-F5344CB8AC3E}">
        <p14:creationId xmlns:p14="http://schemas.microsoft.com/office/powerpoint/2010/main" val="362924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dissolv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dissolve">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dissolve">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48677</TotalTime>
  <Words>1272</Words>
  <Application>Microsoft Macintosh PowerPoint</Application>
  <PresentationFormat>Widescreen</PresentationFormat>
  <Paragraphs>211</Paragraphs>
  <Slides>24</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ArialNarrow</vt:lpstr>
      <vt:lpstr>Calibri</vt:lpstr>
      <vt:lpstr>Courier New</vt:lpstr>
      <vt:lpstr>DINNextLTPro</vt:lpstr>
      <vt:lpstr>Helvetica</vt:lpstr>
      <vt:lpstr>Office Theme</vt:lpstr>
      <vt:lpstr>Gamma Delta (γδ) T Cells: Innate-Like T Cells Bridging the Gap Between Innate and Adaptive Immune Systems</vt:lpstr>
      <vt:lpstr>PowerPoint Presentation</vt:lpstr>
      <vt:lpstr>PowerPoint Presentation</vt:lpstr>
      <vt:lpstr>PowerPoint Presentation</vt:lpstr>
      <vt:lpstr>PowerPoint Presentation</vt:lpstr>
      <vt:lpstr>Mechanism of TCR repertoire generation V(D)J Recombination</vt:lpstr>
      <vt:lpstr>Mechanism of TCR repertoire generation Junctional Diversity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Mistri, Somen K</cp:lastModifiedBy>
  <cp:revision>1699</cp:revision>
  <cp:lastPrinted>2020-03-16T23:41:18Z</cp:lastPrinted>
  <dcterms:created xsi:type="dcterms:W3CDTF">2017-04-13T15:00:02Z</dcterms:created>
  <dcterms:modified xsi:type="dcterms:W3CDTF">2023-07-07T20:45:10Z</dcterms:modified>
</cp:coreProperties>
</file>